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74" r:id="rId5"/>
    <p:sldId id="275" r:id="rId6"/>
    <p:sldId id="272" r:id="rId7"/>
    <p:sldId id="260" r:id="rId8"/>
    <p:sldId id="273" r:id="rId9"/>
    <p:sldId id="261" r:id="rId10"/>
    <p:sldId id="262" r:id="rId11"/>
    <p:sldId id="265" r:id="rId12"/>
    <p:sldId id="259" r:id="rId13"/>
    <p:sldId id="269" r:id="rId14"/>
    <p:sldId id="270" r:id="rId15"/>
  </p:sldIdLst>
  <p:sldSz cx="9144000" cy="5144135" type="screen16x9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D99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8" Type="http://schemas.openxmlformats.org/officeDocument/2006/relationships/tableStyles" Target="tableStyles.xml"/><Relationship Id="rId17" Type="http://schemas.openxmlformats.org/officeDocument/2006/relationships/viewProps" Target="viewProps.xml"/><Relationship Id="rId16" Type="http://schemas.openxmlformats.org/officeDocument/2006/relationships/presProps" Target="presProps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920"/>
            <a:ext cx="6858000" cy="1791013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2001"/>
            <a:ext cx="6858000" cy="1242039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8035" indent="0" algn="ctr">
              <a:buNone/>
              <a:defRPr sz="1200"/>
            </a:lvl7pPr>
            <a:lvl8pPr marL="2400935" indent="0" algn="ctr">
              <a:buNone/>
              <a:defRPr sz="1200"/>
            </a:lvl8pPr>
            <a:lvl9pPr marL="2743835" indent="0" algn="ctr">
              <a:buNone/>
              <a:defRPr sz="12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 descr="TIM截图2019092511364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240" y="-9525"/>
            <a:ext cx="9175115" cy="51625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 descr="TIM截图2019092511364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270" y="-13970"/>
            <a:ext cx="9175115" cy="516255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4" Type="http://schemas.openxmlformats.org/officeDocument/2006/relationships/theme" Target="../theme/theme1.xml"/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92"/>
            <a:ext cx="7886700" cy="9943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458"/>
            <a:ext cx="7886700" cy="32640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8096"/>
            <a:ext cx="2057400" cy="2738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8096"/>
            <a:ext cx="3086100" cy="2738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8096"/>
            <a:ext cx="2057400" cy="2738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 descr="TIM截图2019092511364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5240" y="-9525"/>
            <a:ext cx="9175115" cy="516255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65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94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23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52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80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8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68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69.jpe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74.png"/><Relationship Id="rId8" Type="http://schemas.openxmlformats.org/officeDocument/2006/relationships/image" Target="../media/image73.png"/><Relationship Id="rId7" Type="http://schemas.openxmlformats.org/officeDocument/2006/relationships/image" Target="../media/image72.png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28.png"/><Relationship Id="rId32" Type="http://schemas.openxmlformats.org/officeDocument/2006/relationships/slideLayout" Target="../slideLayouts/slideLayout1.xml"/><Relationship Id="rId31" Type="http://schemas.openxmlformats.org/officeDocument/2006/relationships/image" Target="../media/image69.jpeg"/><Relationship Id="rId30" Type="http://schemas.openxmlformats.org/officeDocument/2006/relationships/image" Target="../media/image95.png"/><Relationship Id="rId3" Type="http://schemas.openxmlformats.org/officeDocument/2006/relationships/image" Target="../media/image45.png"/><Relationship Id="rId29" Type="http://schemas.openxmlformats.org/officeDocument/2006/relationships/image" Target="../media/image94.png"/><Relationship Id="rId28" Type="http://schemas.openxmlformats.org/officeDocument/2006/relationships/image" Target="../media/image93.png"/><Relationship Id="rId27" Type="http://schemas.openxmlformats.org/officeDocument/2006/relationships/image" Target="../media/image92.png"/><Relationship Id="rId26" Type="http://schemas.openxmlformats.org/officeDocument/2006/relationships/image" Target="../media/image91.png"/><Relationship Id="rId25" Type="http://schemas.openxmlformats.org/officeDocument/2006/relationships/image" Target="../media/image90.jpeg"/><Relationship Id="rId24" Type="http://schemas.openxmlformats.org/officeDocument/2006/relationships/image" Target="../media/image89.png"/><Relationship Id="rId23" Type="http://schemas.openxmlformats.org/officeDocument/2006/relationships/image" Target="../media/image88.png"/><Relationship Id="rId22" Type="http://schemas.openxmlformats.org/officeDocument/2006/relationships/image" Target="../media/image87.png"/><Relationship Id="rId21" Type="http://schemas.openxmlformats.org/officeDocument/2006/relationships/image" Target="../media/image86.png"/><Relationship Id="rId20" Type="http://schemas.openxmlformats.org/officeDocument/2006/relationships/image" Target="../media/image85.png"/><Relationship Id="rId2" Type="http://schemas.openxmlformats.org/officeDocument/2006/relationships/image" Target="../media/image52.png"/><Relationship Id="rId19" Type="http://schemas.openxmlformats.org/officeDocument/2006/relationships/image" Target="../media/image84.png"/><Relationship Id="rId18" Type="http://schemas.openxmlformats.org/officeDocument/2006/relationships/image" Target="../media/image83.png"/><Relationship Id="rId17" Type="http://schemas.openxmlformats.org/officeDocument/2006/relationships/image" Target="../media/image82.png"/><Relationship Id="rId16" Type="http://schemas.openxmlformats.org/officeDocument/2006/relationships/image" Target="../media/image81.png"/><Relationship Id="rId15" Type="http://schemas.openxmlformats.org/officeDocument/2006/relationships/image" Target="../media/image80.png"/><Relationship Id="rId14" Type="http://schemas.openxmlformats.org/officeDocument/2006/relationships/image" Target="../media/image79.png"/><Relationship Id="rId13" Type="http://schemas.openxmlformats.org/officeDocument/2006/relationships/image" Target="../media/image78.png"/><Relationship Id="rId12" Type="http://schemas.openxmlformats.org/officeDocument/2006/relationships/image" Target="../media/image77.png"/><Relationship Id="rId11" Type="http://schemas.openxmlformats.org/officeDocument/2006/relationships/image" Target="../media/image76.png"/><Relationship Id="rId10" Type="http://schemas.openxmlformats.org/officeDocument/2006/relationships/image" Target="../media/image75.png"/><Relationship Id="rId1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hyperlink" Target="http://www.jdyyfilm.com" TargetMode="External"/><Relationship Id="rId1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1" Type="http://schemas.openxmlformats.org/officeDocument/2006/relationships/slideLayout" Target="../slideLayouts/slideLayout1.xml"/><Relationship Id="rId20" Type="http://schemas.openxmlformats.org/officeDocument/2006/relationships/tags" Target="../tags/tag20.xml"/><Relationship Id="rId2" Type="http://schemas.openxmlformats.org/officeDocument/2006/relationships/tags" Target="../tags/tag2.xml"/><Relationship Id="rId19" Type="http://schemas.openxmlformats.org/officeDocument/2006/relationships/tags" Target="../tags/tag19.xml"/><Relationship Id="rId18" Type="http://schemas.openxmlformats.org/officeDocument/2006/relationships/tags" Target="../tags/tag18.xml"/><Relationship Id="rId17" Type="http://schemas.openxmlformats.org/officeDocument/2006/relationships/tags" Target="../tags/tag17.xml"/><Relationship Id="rId16" Type="http://schemas.openxmlformats.org/officeDocument/2006/relationships/tags" Target="../tags/tag16.xml"/><Relationship Id="rId15" Type="http://schemas.openxmlformats.org/officeDocument/2006/relationships/tags" Target="../tags/tag15.xml"/><Relationship Id="rId14" Type="http://schemas.openxmlformats.org/officeDocument/2006/relationships/tags" Target="../tags/tag14.xml"/><Relationship Id="rId13" Type="http://schemas.openxmlformats.org/officeDocument/2006/relationships/tags" Target="../tags/tag13.xml"/><Relationship Id="rId12" Type="http://schemas.openxmlformats.org/officeDocument/2006/relationships/tags" Target="../tags/tag12.xml"/><Relationship Id="rId11" Type="http://schemas.openxmlformats.org/officeDocument/2006/relationships/tags" Target="../tags/tag11.xml"/><Relationship Id="rId10" Type="http://schemas.openxmlformats.org/officeDocument/2006/relationships/tags" Target="../tags/tag10.xml"/><Relationship Id="rId1" Type="http://schemas.openxmlformats.org/officeDocument/2006/relationships/tags" Target="../tags/tag1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.png"/><Relationship Id="rId8" Type="http://schemas.openxmlformats.org/officeDocument/2006/relationships/image" Target="../media/image12.png"/><Relationship Id="rId7" Type="http://schemas.openxmlformats.org/officeDocument/2006/relationships/image" Target="../media/image11.png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2" Type="http://schemas.openxmlformats.org/officeDocument/2006/relationships/slideLayout" Target="../slideLayouts/slideLayout1.xml"/><Relationship Id="rId11" Type="http://schemas.openxmlformats.org/officeDocument/2006/relationships/image" Target="../media/image15.png"/><Relationship Id="rId10" Type="http://schemas.openxmlformats.org/officeDocument/2006/relationships/image" Target="../media/image14.png"/><Relationship Id="rId1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.jpeg"/><Relationship Id="rId1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31.png"/><Relationship Id="rId8" Type="http://schemas.openxmlformats.org/officeDocument/2006/relationships/image" Target="../media/image30.png"/><Relationship Id="rId7" Type="http://schemas.openxmlformats.org/officeDocument/2006/relationships/image" Target="../media/image29.png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36" Type="http://schemas.openxmlformats.org/officeDocument/2006/relationships/slideLayout" Target="../slideLayouts/slideLayout1.xml"/><Relationship Id="rId35" Type="http://schemas.openxmlformats.org/officeDocument/2006/relationships/image" Target="../media/image57.png"/><Relationship Id="rId34" Type="http://schemas.openxmlformats.org/officeDocument/2006/relationships/image" Target="../media/image56.png"/><Relationship Id="rId33" Type="http://schemas.openxmlformats.org/officeDocument/2006/relationships/image" Target="../media/image55.png"/><Relationship Id="rId32" Type="http://schemas.openxmlformats.org/officeDocument/2006/relationships/image" Target="../media/image54.png"/><Relationship Id="rId31" Type="http://schemas.openxmlformats.org/officeDocument/2006/relationships/image" Target="../media/image53.png"/><Relationship Id="rId30" Type="http://schemas.openxmlformats.org/officeDocument/2006/relationships/image" Target="../media/image52.png"/><Relationship Id="rId3" Type="http://schemas.openxmlformats.org/officeDocument/2006/relationships/image" Target="../media/image25.png"/><Relationship Id="rId29" Type="http://schemas.openxmlformats.org/officeDocument/2006/relationships/image" Target="../media/image51.png"/><Relationship Id="rId28" Type="http://schemas.openxmlformats.org/officeDocument/2006/relationships/image" Target="../media/image50.png"/><Relationship Id="rId27" Type="http://schemas.openxmlformats.org/officeDocument/2006/relationships/image" Target="../media/image49.png"/><Relationship Id="rId26" Type="http://schemas.openxmlformats.org/officeDocument/2006/relationships/image" Target="../media/image48.png"/><Relationship Id="rId25" Type="http://schemas.openxmlformats.org/officeDocument/2006/relationships/image" Target="../media/image47.png"/><Relationship Id="rId24" Type="http://schemas.openxmlformats.org/officeDocument/2006/relationships/image" Target="../media/image46.png"/><Relationship Id="rId23" Type="http://schemas.openxmlformats.org/officeDocument/2006/relationships/image" Target="../media/image45.png"/><Relationship Id="rId22" Type="http://schemas.openxmlformats.org/officeDocument/2006/relationships/image" Target="../media/image44.png"/><Relationship Id="rId21" Type="http://schemas.openxmlformats.org/officeDocument/2006/relationships/image" Target="../media/image43.png"/><Relationship Id="rId20" Type="http://schemas.openxmlformats.org/officeDocument/2006/relationships/image" Target="../media/image42.png"/><Relationship Id="rId2" Type="http://schemas.openxmlformats.org/officeDocument/2006/relationships/image" Target="../media/image24.png"/><Relationship Id="rId19" Type="http://schemas.openxmlformats.org/officeDocument/2006/relationships/image" Target="../media/image41.png"/><Relationship Id="rId18" Type="http://schemas.openxmlformats.org/officeDocument/2006/relationships/image" Target="../media/image40.png"/><Relationship Id="rId17" Type="http://schemas.openxmlformats.org/officeDocument/2006/relationships/image" Target="../media/image39.png"/><Relationship Id="rId16" Type="http://schemas.openxmlformats.org/officeDocument/2006/relationships/image" Target="../media/image38.png"/><Relationship Id="rId15" Type="http://schemas.openxmlformats.org/officeDocument/2006/relationships/image" Target="../media/image37.png"/><Relationship Id="rId14" Type="http://schemas.openxmlformats.org/officeDocument/2006/relationships/image" Target="../media/image36.png"/><Relationship Id="rId13" Type="http://schemas.openxmlformats.org/officeDocument/2006/relationships/image" Target="../media/image35.png"/><Relationship Id="rId12" Type="http://schemas.openxmlformats.org/officeDocument/2006/relationships/image" Target="../media/image34.png"/><Relationship Id="rId11" Type="http://schemas.openxmlformats.org/officeDocument/2006/relationships/image" Target="../media/image33.png"/><Relationship Id="rId10" Type="http://schemas.openxmlformats.org/officeDocument/2006/relationships/image" Target="../media/image32.png"/><Relationship Id="rId1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66.png"/><Relationship Id="rId8" Type="http://schemas.openxmlformats.org/officeDocument/2006/relationships/image" Target="../media/image65.png"/><Relationship Id="rId7" Type="http://schemas.openxmlformats.org/officeDocument/2006/relationships/image" Target="../media/image64.png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1" Type="http://schemas.openxmlformats.org/officeDocument/2006/relationships/slideLayout" Target="../slideLayouts/slideLayout1.xml"/><Relationship Id="rId10" Type="http://schemas.openxmlformats.org/officeDocument/2006/relationships/image" Target="../media/image67.png"/><Relationship Id="rId1" Type="http://schemas.openxmlformats.org/officeDocument/2006/relationships/image" Target="../media/image5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noFill/>
        <a:effectLst/>
      </p:bgPr>
    </p:bg>
    <p:spTree>
      <p:nvGrpSpPr>
        <p:cNvPr id="1" name=""/>
        <p:cNvGrpSpPr/>
        <p:nvPr/>
      </p:nvGrpSpPr>
      <p:grpSpPr/>
      <p:pic>
        <p:nvPicPr>
          <p:cNvPr id="7" name="图片 6" descr="TIM截图20190925113643"/>
          <p:cNvPicPr>
            <a:picLocks noChangeAspect="1"/>
          </p:cNvPicPr>
          <p:nvPr userDrawn="1"/>
        </p:nvPicPr>
        <p:blipFill>
          <a:blip r:embed="rId1"/>
          <a:stretch>
            <a:fillRect/>
          </a:stretch>
        </p:blipFill>
        <p:spPr>
          <a:xfrm>
            <a:off x="-15240" y="-9525"/>
            <a:ext cx="9175115" cy="5162550"/>
          </a:xfrm>
          <a:prstGeom prst="rect">
            <a:avLst/>
          </a:prstGeom>
        </p:spPr>
      </p:pic>
      <p:pic>
        <p:nvPicPr>
          <p:cNvPr id="2" name="图片 1" descr="防伪透明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57200" y="-257175"/>
            <a:ext cx="10058400" cy="565721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037080" y="4021455"/>
            <a:ext cx="5364480" cy="5835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t">
            <a:spAutoFit/>
          </a:bodyPr>
          <a:p>
            <a:pPr algn="ctr"/>
            <a:r>
              <a:rPr sz="2800"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北京</a:t>
            </a:r>
            <a:r>
              <a:rPr sz="3200" b="1">
                <a:effectLst/>
                <a:latin typeface="华文行楷" panose="02010800040101010101" charset="-122"/>
                <a:ea typeface="华文行楷" panose="02010800040101010101" charset="-122"/>
                <a:cs typeface="微软雅黑" panose="020B0503020204020204" charset="-122"/>
                <a:sym typeface="+mn-ea"/>
              </a:rPr>
              <a:t>经典影艺</a:t>
            </a:r>
            <a:r>
              <a:rPr sz="2800"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文化</a:t>
            </a:r>
            <a:r>
              <a:rPr lang="zh-CN" sz="2800"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科技</a:t>
            </a:r>
            <a:r>
              <a:rPr sz="2800"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有限公司</a:t>
            </a:r>
            <a:endParaRPr lang="zh-CN" altLang="en-US" sz="2800">
              <a:effectLst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037080" y="4708525"/>
            <a:ext cx="5207000" cy="368300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p>
            <a:pPr algn="ctr"/>
            <a:r>
              <a:rPr lang="en-US" altLang="zh-CN" sz="1400">
                <a:solidFill>
                  <a:srgbClr val="464646"/>
                </a:solidFill>
                <a:latin typeface="微软雅黑" panose="020B0503020204020204" charset="-122"/>
                <a:ea typeface="微软雅黑" panose="020B0503020204020204" charset="-122"/>
              </a:rPr>
              <a:t>2026</a:t>
            </a:r>
            <a:endParaRPr lang="en-US" altLang="zh-CN" sz="1400">
              <a:solidFill>
                <a:srgbClr val="464646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/Users/wangchun/Downloads/hs.jpghs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35560" y="-19685"/>
            <a:ext cx="9215120" cy="5183505"/>
          </a:xfrm>
          <a:prstGeom prst="rect">
            <a:avLst/>
          </a:prstGeom>
        </p:spPr>
      </p:pic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410210" y="1136650"/>
            <a:ext cx="2146935" cy="2857500"/>
          </a:xfrm>
          <a:solidFill>
            <a:schemeClr val="bg1">
              <a:alpha val="33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 anchorCtr="0">
            <a:noAutofit/>
          </a:bodyPr>
          <a:p>
            <a:pPr algn="l">
              <a:lnSpc>
                <a:spcPct val="150000"/>
              </a:lnSpc>
            </a:pPr>
            <a:r>
              <a:rPr lang="en-US" altLang="zh-CN" sz="1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</a:t>
            </a:r>
            <a:r>
              <a:rPr lang="en-US" altLang="zh-CN" sz="1200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</a:t>
            </a:r>
            <a:r>
              <a:rPr lang="en-US" altLang="zh-CN" sz="1200">
                <a:solidFill>
                  <a:srgbClr val="FFFF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lang="zh-CN" sz="1200">
                <a:solidFill>
                  <a:srgbClr val="FFFF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为贯彻执行党和国家爱国主义教育精神</a:t>
            </a:r>
            <a:r>
              <a:rPr sz="1200">
                <a:solidFill>
                  <a:srgbClr val="FFFF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,</a:t>
            </a:r>
            <a:r>
              <a:rPr sz="1200">
                <a:solidFill>
                  <a:srgbClr val="FFFF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充分</a:t>
            </a:r>
            <a:r>
              <a:rPr lang="zh-CN" sz="1200">
                <a:solidFill>
                  <a:srgbClr val="FFFF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发挥</a:t>
            </a:r>
            <a:r>
              <a:rPr sz="1200">
                <a:solidFill>
                  <a:srgbClr val="FFFF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经典电影</a:t>
            </a:r>
            <a:r>
              <a:rPr lang="zh-CN" sz="1200">
                <a:solidFill>
                  <a:srgbClr val="FFFF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的</a:t>
            </a:r>
            <a:r>
              <a:rPr sz="1200">
                <a:solidFill>
                  <a:srgbClr val="FFFF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独特</a:t>
            </a:r>
            <a:r>
              <a:rPr lang="zh-CN" sz="1200">
                <a:solidFill>
                  <a:srgbClr val="FFFF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优势，公司精心</a:t>
            </a:r>
            <a:r>
              <a:rPr sz="1200">
                <a:solidFill>
                  <a:srgbClr val="FFFF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策划了《经典魅力进社区》、《红色传承 </a:t>
            </a:r>
            <a:r>
              <a:rPr lang="en-US" sz="1200">
                <a:solidFill>
                  <a:srgbClr val="FFFF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· </a:t>
            </a:r>
            <a:r>
              <a:rPr sz="1200">
                <a:solidFill>
                  <a:srgbClr val="FFFF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经典相伴》和《我和经典有</a:t>
            </a:r>
            <a:r>
              <a:rPr lang="zh-CN" sz="1200">
                <a:solidFill>
                  <a:srgbClr val="FFFF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个</a:t>
            </a:r>
            <a:r>
              <a:rPr sz="1200">
                <a:solidFill>
                  <a:srgbClr val="FFFF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约会》等主题放映活动</a:t>
            </a:r>
            <a:r>
              <a:rPr lang="zh-CN" sz="1200">
                <a:solidFill>
                  <a:srgbClr val="FFFF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。这项活动深入</a:t>
            </a:r>
            <a:r>
              <a:rPr sz="1200">
                <a:solidFill>
                  <a:srgbClr val="FFFF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城镇社区</a:t>
            </a:r>
            <a:r>
              <a:rPr lang="zh-CN" sz="1200">
                <a:solidFill>
                  <a:srgbClr val="FFFF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</a:t>
            </a:r>
            <a:r>
              <a:rPr sz="1200">
                <a:solidFill>
                  <a:srgbClr val="FFFF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基层</a:t>
            </a:r>
            <a:r>
              <a:rPr lang="zh-CN" sz="1200">
                <a:solidFill>
                  <a:srgbClr val="FFFF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党团工会组织和大、</a:t>
            </a:r>
            <a:r>
              <a:rPr sz="1200">
                <a:solidFill>
                  <a:srgbClr val="FFFF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中</a:t>
            </a:r>
            <a:r>
              <a:rPr lang="zh-CN" sz="1200">
                <a:solidFill>
                  <a:srgbClr val="FFFF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</a:t>
            </a:r>
            <a:r>
              <a:rPr sz="1200">
                <a:solidFill>
                  <a:srgbClr val="FFFF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小学</a:t>
            </a:r>
            <a:r>
              <a:rPr lang="zh-CN" sz="1200">
                <a:solidFill>
                  <a:srgbClr val="FFFF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</a:t>
            </a:r>
            <a:endParaRPr lang="zh-CN" sz="1200">
              <a:solidFill>
                <a:srgbClr val="FFFF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" name="副标题 2"/>
          <p:cNvSpPr>
            <a:spLocks noGrp="1"/>
          </p:cNvSpPr>
          <p:nvPr/>
        </p:nvSpPr>
        <p:spPr>
          <a:xfrm>
            <a:off x="1811655" y="4102100"/>
            <a:ext cx="4156710" cy="482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8035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935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835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build="p"/>
      <p:bldP spid="3" grpId="1" animBg="1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3" name="矩形 22"/>
          <p:cNvSpPr/>
          <p:nvPr/>
        </p:nvSpPr>
        <p:spPr>
          <a:xfrm>
            <a:off x="278765" y="261330"/>
            <a:ext cx="8587105" cy="4621530"/>
          </a:xfrm>
          <a:prstGeom prst="rect">
            <a:avLst/>
          </a:prstGeom>
          <a:solidFill>
            <a:schemeClr val="bg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2" name="文本框 101"/>
          <p:cNvSpPr txBox="1"/>
          <p:nvPr/>
        </p:nvSpPr>
        <p:spPr>
          <a:xfrm>
            <a:off x="596265" y="631825"/>
            <a:ext cx="2711450" cy="203009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altLang="zh-CN" sz="1400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在中共中央宣传部电影局与中国电影集团公司举办的《我和我的祖国》红色经典推介会上，公司修复的《冰山上的来客》《小兵张嘎》等191部红色经典获得重点推荐，并通过182条电影院线服务全国农村影院、社区街道等10余万个放映场景。</a:t>
            </a:r>
            <a:endParaRPr lang="zh-CN" altLang="en-US" sz="1400" b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pSp>
        <p:nvGrpSpPr>
          <p:cNvPr id="25" name="KSO_Shape"/>
          <p:cNvGrpSpPr/>
          <p:nvPr/>
        </p:nvGrpSpPr>
        <p:grpSpPr bwMode="auto">
          <a:xfrm>
            <a:off x="3693160" y="607060"/>
            <a:ext cx="4847590" cy="4048760"/>
            <a:chOff x="1331642" y="1268758"/>
            <a:chExt cx="5832654" cy="4819365"/>
          </a:xfrm>
          <a:gradFill>
            <a:gsLst>
              <a:gs pos="0">
                <a:srgbClr val="FE4444"/>
              </a:gs>
              <a:gs pos="100000">
                <a:srgbClr val="832B2B"/>
              </a:gs>
            </a:gsLst>
            <a:lin ang="5400000" scaled="0"/>
          </a:gradFill>
        </p:grpSpPr>
        <p:sp>
          <p:nvSpPr>
            <p:cNvPr id="26" name="内蒙古"/>
            <p:cNvSpPr/>
            <p:nvPr/>
          </p:nvSpPr>
          <p:spPr bwMode="auto">
            <a:xfrm>
              <a:off x="3781357" y="1323171"/>
              <a:ext cx="2555481" cy="2179593"/>
            </a:xfrm>
            <a:custGeom>
              <a:avLst/>
              <a:gdLst>
                <a:gd name="T0" fmla="*/ 2147483646 w 1428"/>
                <a:gd name="T1" fmla="*/ 2147483646 h 1218"/>
                <a:gd name="T2" fmla="*/ 2147483646 w 1428"/>
                <a:gd name="T3" fmla="*/ 2147483646 h 1218"/>
                <a:gd name="T4" fmla="*/ 2147483646 w 1428"/>
                <a:gd name="T5" fmla="*/ 2147483646 h 1218"/>
                <a:gd name="T6" fmla="*/ 2147483646 w 1428"/>
                <a:gd name="T7" fmla="*/ 2147483646 h 1218"/>
                <a:gd name="T8" fmla="*/ 2147483646 w 1428"/>
                <a:gd name="T9" fmla="*/ 2147483646 h 1218"/>
                <a:gd name="T10" fmla="*/ 2147483646 w 1428"/>
                <a:gd name="T11" fmla="*/ 2147483646 h 1218"/>
                <a:gd name="T12" fmla="*/ 2147483646 w 1428"/>
                <a:gd name="T13" fmla="*/ 2147483646 h 1218"/>
                <a:gd name="T14" fmla="*/ 2147483646 w 1428"/>
                <a:gd name="T15" fmla="*/ 2147483646 h 1218"/>
                <a:gd name="T16" fmla="*/ 2147483646 w 1428"/>
                <a:gd name="T17" fmla="*/ 2147483646 h 1218"/>
                <a:gd name="T18" fmla="*/ 2147483646 w 1428"/>
                <a:gd name="T19" fmla="*/ 2147483646 h 1218"/>
                <a:gd name="T20" fmla="*/ 2147483646 w 1428"/>
                <a:gd name="T21" fmla="*/ 2147483646 h 1218"/>
                <a:gd name="T22" fmla="*/ 2147483646 w 1428"/>
                <a:gd name="T23" fmla="*/ 2147483646 h 1218"/>
                <a:gd name="T24" fmla="*/ 2147483646 w 1428"/>
                <a:gd name="T25" fmla="*/ 2147483646 h 1218"/>
                <a:gd name="T26" fmla="*/ 2147483646 w 1428"/>
                <a:gd name="T27" fmla="*/ 2147483646 h 1218"/>
                <a:gd name="T28" fmla="*/ 2147483646 w 1428"/>
                <a:gd name="T29" fmla="*/ 2147483646 h 1218"/>
                <a:gd name="T30" fmla="*/ 2147483646 w 1428"/>
                <a:gd name="T31" fmla="*/ 2147483646 h 1218"/>
                <a:gd name="T32" fmla="*/ 2147483646 w 1428"/>
                <a:gd name="T33" fmla="*/ 2147483646 h 1218"/>
                <a:gd name="T34" fmla="*/ 2147483646 w 1428"/>
                <a:gd name="T35" fmla="*/ 2147483646 h 1218"/>
                <a:gd name="T36" fmla="*/ 2147483646 w 1428"/>
                <a:gd name="T37" fmla="*/ 2147483646 h 1218"/>
                <a:gd name="T38" fmla="*/ 2147483646 w 1428"/>
                <a:gd name="T39" fmla="*/ 2147483646 h 1218"/>
                <a:gd name="T40" fmla="*/ 2147483646 w 1428"/>
                <a:gd name="T41" fmla="*/ 2147483646 h 1218"/>
                <a:gd name="T42" fmla="*/ 2147483646 w 1428"/>
                <a:gd name="T43" fmla="*/ 2147483646 h 1218"/>
                <a:gd name="T44" fmla="*/ 0 w 1428"/>
                <a:gd name="T45" fmla="*/ 2147483646 h 1218"/>
                <a:gd name="T46" fmla="*/ 2147483646 w 1428"/>
                <a:gd name="T47" fmla="*/ 2147483646 h 1218"/>
                <a:gd name="T48" fmla="*/ 2147483646 w 1428"/>
                <a:gd name="T49" fmla="*/ 2147483646 h 1218"/>
                <a:gd name="T50" fmla="*/ 2147483646 w 1428"/>
                <a:gd name="T51" fmla="*/ 2147483646 h 1218"/>
                <a:gd name="T52" fmla="*/ 2147483646 w 1428"/>
                <a:gd name="T53" fmla="*/ 2147483646 h 1218"/>
                <a:gd name="T54" fmla="*/ 2147483646 w 1428"/>
                <a:gd name="T55" fmla="*/ 2147483646 h 1218"/>
                <a:gd name="T56" fmla="*/ 2147483646 w 1428"/>
                <a:gd name="T57" fmla="*/ 2147483646 h 1218"/>
                <a:gd name="T58" fmla="*/ 2147483646 w 1428"/>
                <a:gd name="T59" fmla="*/ 2147483646 h 1218"/>
                <a:gd name="T60" fmla="*/ 2147483646 w 1428"/>
                <a:gd name="T61" fmla="*/ 2147483646 h 1218"/>
                <a:gd name="T62" fmla="*/ 2147483646 w 1428"/>
                <a:gd name="T63" fmla="*/ 2147483646 h 1218"/>
                <a:gd name="T64" fmla="*/ 2147483646 w 1428"/>
                <a:gd name="T65" fmla="*/ 2147483646 h 1218"/>
                <a:gd name="T66" fmla="*/ 2147483646 w 1428"/>
                <a:gd name="T67" fmla="*/ 2147483646 h 1218"/>
                <a:gd name="T68" fmla="*/ 2147483646 w 1428"/>
                <a:gd name="T69" fmla="*/ 2147483646 h 1218"/>
                <a:gd name="T70" fmla="*/ 2147483646 w 1428"/>
                <a:gd name="T71" fmla="*/ 2147483646 h 1218"/>
                <a:gd name="T72" fmla="*/ 2147483646 w 1428"/>
                <a:gd name="T73" fmla="*/ 2147483646 h 1218"/>
                <a:gd name="T74" fmla="*/ 2147483646 w 1428"/>
                <a:gd name="T75" fmla="*/ 2147483646 h 1218"/>
                <a:gd name="T76" fmla="*/ 2147483646 w 1428"/>
                <a:gd name="T77" fmla="*/ 2147483646 h 1218"/>
                <a:gd name="T78" fmla="*/ 2147483646 w 1428"/>
                <a:gd name="T79" fmla="*/ 2147483646 h 1218"/>
                <a:gd name="T80" fmla="*/ 2147483646 w 1428"/>
                <a:gd name="T81" fmla="*/ 2147483646 h 1218"/>
                <a:gd name="T82" fmla="*/ 2147483646 w 1428"/>
                <a:gd name="T83" fmla="*/ 2147483646 h 1218"/>
                <a:gd name="T84" fmla="*/ 2147483646 w 1428"/>
                <a:gd name="T85" fmla="*/ 2147483646 h 1218"/>
                <a:gd name="T86" fmla="*/ 2147483646 w 1428"/>
                <a:gd name="T87" fmla="*/ 2147483646 h 1218"/>
                <a:gd name="T88" fmla="*/ 2147483646 w 1428"/>
                <a:gd name="T89" fmla="*/ 2147483646 h 1218"/>
                <a:gd name="T90" fmla="*/ 2147483646 w 1428"/>
                <a:gd name="T91" fmla="*/ 2147483646 h 1218"/>
                <a:gd name="T92" fmla="*/ 2147483646 w 1428"/>
                <a:gd name="T93" fmla="*/ 2147483646 h 1218"/>
                <a:gd name="T94" fmla="*/ 2147483646 w 1428"/>
                <a:gd name="T95" fmla="*/ 2147483646 h 1218"/>
                <a:gd name="T96" fmla="*/ 2147483646 w 1428"/>
                <a:gd name="T97" fmla="*/ 2147483646 h 1218"/>
                <a:gd name="T98" fmla="*/ 2147483646 w 1428"/>
                <a:gd name="T99" fmla="*/ 2147483646 h 1218"/>
                <a:gd name="T100" fmla="*/ 2147483646 w 1428"/>
                <a:gd name="T101" fmla="*/ 2147483646 h 1218"/>
                <a:gd name="T102" fmla="*/ 2147483646 w 1428"/>
                <a:gd name="T103" fmla="*/ 2147483646 h 1218"/>
                <a:gd name="T104" fmla="*/ 2147483646 w 1428"/>
                <a:gd name="T105" fmla="*/ 2147483646 h 1218"/>
                <a:gd name="T106" fmla="*/ 2147483646 w 1428"/>
                <a:gd name="T107" fmla="*/ 2147483646 h 1218"/>
                <a:gd name="T108" fmla="*/ 2147483646 w 1428"/>
                <a:gd name="T109" fmla="*/ 2147483646 h 1218"/>
                <a:gd name="T110" fmla="*/ 2147483646 w 1428"/>
                <a:gd name="T111" fmla="*/ 2147483646 h 1218"/>
                <a:gd name="T112" fmla="*/ 2147483646 w 1428"/>
                <a:gd name="T113" fmla="*/ 2147483646 h 1218"/>
                <a:gd name="T114" fmla="*/ 2147483646 w 1428"/>
                <a:gd name="T115" fmla="*/ 2147483646 h 1218"/>
                <a:gd name="T116" fmla="*/ 2147483646 w 1428"/>
                <a:gd name="T117" fmla="*/ 2147483646 h 1218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1428" h="1218">
                  <a:moveTo>
                    <a:pt x="1398" y="128"/>
                  </a:moveTo>
                  <a:lnTo>
                    <a:pt x="1394" y="112"/>
                  </a:lnTo>
                  <a:lnTo>
                    <a:pt x="1378" y="86"/>
                  </a:lnTo>
                  <a:lnTo>
                    <a:pt x="1366" y="80"/>
                  </a:lnTo>
                  <a:lnTo>
                    <a:pt x="1354" y="86"/>
                  </a:lnTo>
                  <a:lnTo>
                    <a:pt x="1348" y="100"/>
                  </a:lnTo>
                  <a:lnTo>
                    <a:pt x="1346" y="102"/>
                  </a:lnTo>
                  <a:lnTo>
                    <a:pt x="1344" y="102"/>
                  </a:lnTo>
                  <a:lnTo>
                    <a:pt x="1322" y="106"/>
                  </a:lnTo>
                  <a:lnTo>
                    <a:pt x="1318" y="108"/>
                  </a:lnTo>
                  <a:lnTo>
                    <a:pt x="1316" y="112"/>
                  </a:lnTo>
                  <a:lnTo>
                    <a:pt x="1310" y="116"/>
                  </a:lnTo>
                  <a:lnTo>
                    <a:pt x="1298" y="126"/>
                  </a:lnTo>
                  <a:lnTo>
                    <a:pt x="1296" y="128"/>
                  </a:lnTo>
                  <a:lnTo>
                    <a:pt x="1286" y="130"/>
                  </a:lnTo>
                  <a:lnTo>
                    <a:pt x="1276" y="126"/>
                  </a:lnTo>
                  <a:lnTo>
                    <a:pt x="1264" y="118"/>
                  </a:lnTo>
                  <a:lnTo>
                    <a:pt x="1262" y="116"/>
                  </a:lnTo>
                  <a:lnTo>
                    <a:pt x="1244" y="96"/>
                  </a:lnTo>
                  <a:lnTo>
                    <a:pt x="1240" y="90"/>
                  </a:lnTo>
                  <a:lnTo>
                    <a:pt x="1238" y="84"/>
                  </a:lnTo>
                  <a:lnTo>
                    <a:pt x="1238" y="62"/>
                  </a:lnTo>
                  <a:lnTo>
                    <a:pt x="1238" y="60"/>
                  </a:lnTo>
                  <a:lnTo>
                    <a:pt x="1242" y="56"/>
                  </a:lnTo>
                  <a:lnTo>
                    <a:pt x="1218" y="48"/>
                  </a:lnTo>
                  <a:lnTo>
                    <a:pt x="1218" y="56"/>
                  </a:lnTo>
                  <a:lnTo>
                    <a:pt x="1216" y="60"/>
                  </a:lnTo>
                  <a:lnTo>
                    <a:pt x="1210" y="64"/>
                  </a:lnTo>
                  <a:lnTo>
                    <a:pt x="1202" y="68"/>
                  </a:lnTo>
                  <a:lnTo>
                    <a:pt x="1200" y="68"/>
                  </a:lnTo>
                  <a:lnTo>
                    <a:pt x="1200" y="66"/>
                  </a:lnTo>
                  <a:lnTo>
                    <a:pt x="1188" y="64"/>
                  </a:lnTo>
                  <a:lnTo>
                    <a:pt x="1190" y="72"/>
                  </a:lnTo>
                  <a:lnTo>
                    <a:pt x="1170" y="60"/>
                  </a:lnTo>
                  <a:lnTo>
                    <a:pt x="1168" y="60"/>
                  </a:lnTo>
                  <a:lnTo>
                    <a:pt x="1168" y="58"/>
                  </a:lnTo>
                  <a:lnTo>
                    <a:pt x="1164" y="46"/>
                  </a:lnTo>
                  <a:lnTo>
                    <a:pt x="1162" y="32"/>
                  </a:lnTo>
                  <a:lnTo>
                    <a:pt x="1164" y="22"/>
                  </a:lnTo>
                  <a:lnTo>
                    <a:pt x="1166" y="16"/>
                  </a:lnTo>
                  <a:lnTo>
                    <a:pt x="1172" y="6"/>
                  </a:lnTo>
                  <a:lnTo>
                    <a:pt x="1170" y="0"/>
                  </a:lnTo>
                  <a:lnTo>
                    <a:pt x="1150" y="2"/>
                  </a:lnTo>
                  <a:lnTo>
                    <a:pt x="1142" y="4"/>
                  </a:lnTo>
                  <a:lnTo>
                    <a:pt x="1136" y="8"/>
                  </a:lnTo>
                  <a:lnTo>
                    <a:pt x="1132" y="14"/>
                  </a:lnTo>
                  <a:lnTo>
                    <a:pt x="1128" y="22"/>
                  </a:lnTo>
                  <a:lnTo>
                    <a:pt x="1116" y="40"/>
                  </a:lnTo>
                  <a:lnTo>
                    <a:pt x="1128" y="40"/>
                  </a:lnTo>
                  <a:lnTo>
                    <a:pt x="1130" y="40"/>
                  </a:lnTo>
                  <a:lnTo>
                    <a:pt x="1140" y="44"/>
                  </a:lnTo>
                  <a:lnTo>
                    <a:pt x="1142" y="44"/>
                  </a:lnTo>
                  <a:lnTo>
                    <a:pt x="1142" y="46"/>
                  </a:lnTo>
                  <a:lnTo>
                    <a:pt x="1142" y="48"/>
                  </a:lnTo>
                  <a:lnTo>
                    <a:pt x="1144" y="64"/>
                  </a:lnTo>
                  <a:lnTo>
                    <a:pt x="1150" y="80"/>
                  </a:lnTo>
                  <a:lnTo>
                    <a:pt x="1150" y="82"/>
                  </a:lnTo>
                  <a:lnTo>
                    <a:pt x="1150" y="84"/>
                  </a:lnTo>
                  <a:lnTo>
                    <a:pt x="1122" y="136"/>
                  </a:lnTo>
                  <a:lnTo>
                    <a:pt x="1120" y="142"/>
                  </a:lnTo>
                  <a:lnTo>
                    <a:pt x="1118" y="154"/>
                  </a:lnTo>
                  <a:lnTo>
                    <a:pt x="1114" y="190"/>
                  </a:lnTo>
                  <a:lnTo>
                    <a:pt x="1114" y="192"/>
                  </a:lnTo>
                  <a:lnTo>
                    <a:pt x="1104" y="212"/>
                  </a:lnTo>
                  <a:lnTo>
                    <a:pt x="1110" y="220"/>
                  </a:lnTo>
                  <a:lnTo>
                    <a:pt x="1110" y="222"/>
                  </a:lnTo>
                  <a:lnTo>
                    <a:pt x="1110" y="236"/>
                  </a:lnTo>
                  <a:lnTo>
                    <a:pt x="1110" y="242"/>
                  </a:lnTo>
                  <a:lnTo>
                    <a:pt x="1108" y="244"/>
                  </a:lnTo>
                  <a:lnTo>
                    <a:pt x="1106" y="244"/>
                  </a:lnTo>
                  <a:lnTo>
                    <a:pt x="1098" y="250"/>
                  </a:lnTo>
                  <a:lnTo>
                    <a:pt x="1088" y="262"/>
                  </a:lnTo>
                  <a:lnTo>
                    <a:pt x="1052" y="302"/>
                  </a:lnTo>
                  <a:lnTo>
                    <a:pt x="1050" y="304"/>
                  </a:lnTo>
                  <a:lnTo>
                    <a:pt x="1048" y="304"/>
                  </a:lnTo>
                  <a:lnTo>
                    <a:pt x="1046" y="302"/>
                  </a:lnTo>
                  <a:lnTo>
                    <a:pt x="1030" y="292"/>
                  </a:lnTo>
                  <a:lnTo>
                    <a:pt x="1020" y="282"/>
                  </a:lnTo>
                  <a:lnTo>
                    <a:pt x="1014" y="280"/>
                  </a:lnTo>
                  <a:lnTo>
                    <a:pt x="1008" y="278"/>
                  </a:lnTo>
                  <a:lnTo>
                    <a:pt x="982" y="276"/>
                  </a:lnTo>
                  <a:lnTo>
                    <a:pt x="982" y="314"/>
                  </a:lnTo>
                  <a:lnTo>
                    <a:pt x="966" y="384"/>
                  </a:lnTo>
                  <a:lnTo>
                    <a:pt x="964" y="392"/>
                  </a:lnTo>
                  <a:lnTo>
                    <a:pt x="964" y="402"/>
                  </a:lnTo>
                  <a:lnTo>
                    <a:pt x="962" y="432"/>
                  </a:lnTo>
                  <a:lnTo>
                    <a:pt x="968" y="440"/>
                  </a:lnTo>
                  <a:lnTo>
                    <a:pt x="974" y="430"/>
                  </a:lnTo>
                  <a:lnTo>
                    <a:pt x="974" y="428"/>
                  </a:lnTo>
                  <a:lnTo>
                    <a:pt x="994" y="420"/>
                  </a:lnTo>
                  <a:lnTo>
                    <a:pt x="1044" y="428"/>
                  </a:lnTo>
                  <a:lnTo>
                    <a:pt x="1050" y="420"/>
                  </a:lnTo>
                  <a:lnTo>
                    <a:pt x="1058" y="408"/>
                  </a:lnTo>
                  <a:lnTo>
                    <a:pt x="1060" y="406"/>
                  </a:lnTo>
                  <a:lnTo>
                    <a:pt x="1080" y="402"/>
                  </a:lnTo>
                  <a:lnTo>
                    <a:pt x="1106" y="400"/>
                  </a:lnTo>
                  <a:lnTo>
                    <a:pt x="1112" y="404"/>
                  </a:lnTo>
                  <a:lnTo>
                    <a:pt x="1120" y="410"/>
                  </a:lnTo>
                  <a:lnTo>
                    <a:pt x="1136" y="428"/>
                  </a:lnTo>
                  <a:lnTo>
                    <a:pt x="1158" y="440"/>
                  </a:lnTo>
                  <a:lnTo>
                    <a:pt x="1174" y="452"/>
                  </a:lnTo>
                  <a:lnTo>
                    <a:pt x="1184" y="462"/>
                  </a:lnTo>
                  <a:lnTo>
                    <a:pt x="1190" y="472"/>
                  </a:lnTo>
                  <a:lnTo>
                    <a:pt x="1192" y="480"/>
                  </a:lnTo>
                  <a:lnTo>
                    <a:pt x="1190" y="488"/>
                  </a:lnTo>
                  <a:lnTo>
                    <a:pt x="1186" y="492"/>
                  </a:lnTo>
                  <a:lnTo>
                    <a:pt x="1184" y="496"/>
                  </a:lnTo>
                  <a:lnTo>
                    <a:pt x="1174" y="498"/>
                  </a:lnTo>
                  <a:lnTo>
                    <a:pt x="1172" y="498"/>
                  </a:lnTo>
                  <a:lnTo>
                    <a:pt x="1126" y="498"/>
                  </a:lnTo>
                  <a:lnTo>
                    <a:pt x="1112" y="498"/>
                  </a:lnTo>
                  <a:lnTo>
                    <a:pt x="1102" y="500"/>
                  </a:lnTo>
                  <a:lnTo>
                    <a:pt x="1084" y="512"/>
                  </a:lnTo>
                  <a:lnTo>
                    <a:pt x="1054" y="532"/>
                  </a:lnTo>
                  <a:lnTo>
                    <a:pt x="1042" y="536"/>
                  </a:lnTo>
                  <a:lnTo>
                    <a:pt x="1034" y="538"/>
                  </a:lnTo>
                  <a:lnTo>
                    <a:pt x="1018" y="540"/>
                  </a:lnTo>
                  <a:lnTo>
                    <a:pt x="1010" y="580"/>
                  </a:lnTo>
                  <a:lnTo>
                    <a:pt x="1004" y="596"/>
                  </a:lnTo>
                  <a:lnTo>
                    <a:pt x="1000" y="602"/>
                  </a:lnTo>
                  <a:lnTo>
                    <a:pt x="996" y="606"/>
                  </a:lnTo>
                  <a:lnTo>
                    <a:pt x="990" y="610"/>
                  </a:lnTo>
                  <a:lnTo>
                    <a:pt x="984" y="614"/>
                  </a:lnTo>
                  <a:lnTo>
                    <a:pt x="966" y="620"/>
                  </a:lnTo>
                  <a:lnTo>
                    <a:pt x="956" y="622"/>
                  </a:lnTo>
                  <a:lnTo>
                    <a:pt x="946" y="626"/>
                  </a:lnTo>
                  <a:lnTo>
                    <a:pt x="926" y="634"/>
                  </a:lnTo>
                  <a:lnTo>
                    <a:pt x="914" y="664"/>
                  </a:lnTo>
                  <a:lnTo>
                    <a:pt x="912" y="664"/>
                  </a:lnTo>
                  <a:lnTo>
                    <a:pt x="910" y="664"/>
                  </a:lnTo>
                  <a:lnTo>
                    <a:pt x="874" y="680"/>
                  </a:lnTo>
                  <a:lnTo>
                    <a:pt x="872" y="680"/>
                  </a:lnTo>
                  <a:lnTo>
                    <a:pt x="854" y="676"/>
                  </a:lnTo>
                  <a:lnTo>
                    <a:pt x="834" y="670"/>
                  </a:lnTo>
                  <a:lnTo>
                    <a:pt x="820" y="664"/>
                  </a:lnTo>
                  <a:lnTo>
                    <a:pt x="814" y="662"/>
                  </a:lnTo>
                  <a:lnTo>
                    <a:pt x="806" y="660"/>
                  </a:lnTo>
                  <a:lnTo>
                    <a:pt x="798" y="660"/>
                  </a:lnTo>
                  <a:lnTo>
                    <a:pt x="790" y="662"/>
                  </a:lnTo>
                  <a:lnTo>
                    <a:pt x="784" y="672"/>
                  </a:lnTo>
                  <a:lnTo>
                    <a:pt x="778" y="684"/>
                  </a:lnTo>
                  <a:lnTo>
                    <a:pt x="776" y="698"/>
                  </a:lnTo>
                  <a:lnTo>
                    <a:pt x="776" y="710"/>
                  </a:lnTo>
                  <a:lnTo>
                    <a:pt x="778" y="722"/>
                  </a:lnTo>
                  <a:lnTo>
                    <a:pt x="782" y="728"/>
                  </a:lnTo>
                  <a:lnTo>
                    <a:pt x="786" y="728"/>
                  </a:lnTo>
                  <a:lnTo>
                    <a:pt x="794" y="724"/>
                  </a:lnTo>
                  <a:lnTo>
                    <a:pt x="794" y="748"/>
                  </a:lnTo>
                  <a:lnTo>
                    <a:pt x="794" y="756"/>
                  </a:lnTo>
                  <a:lnTo>
                    <a:pt x="792" y="760"/>
                  </a:lnTo>
                  <a:lnTo>
                    <a:pt x="790" y="764"/>
                  </a:lnTo>
                  <a:lnTo>
                    <a:pt x="786" y="768"/>
                  </a:lnTo>
                  <a:lnTo>
                    <a:pt x="776" y="774"/>
                  </a:lnTo>
                  <a:lnTo>
                    <a:pt x="764" y="778"/>
                  </a:lnTo>
                  <a:lnTo>
                    <a:pt x="758" y="780"/>
                  </a:lnTo>
                  <a:lnTo>
                    <a:pt x="750" y="786"/>
                  </a:lnTo>
                  <a:lnTo>
                    <a:pt x="738" y="798"/>
                  </a:lnTo>
                  <a:lnTo>
                    <a:pt x="724" y="818"/>
                  </a:lnTo>
                  <a:lnTo>
                    <a:pt x="708" y="844"/>
                  </a:lnTo>
                  <a:lnTo>
                    <a:pt x="706" y="844"/>
                  </a:lnTo>
                  <a:lnTo>
                    <a:pt x="682" y="860"/>
                  </a:lnTo>
                  <a:lnTo>
                    <a:pt x="688" y="860"/>
                  </a:lnTo>
                  <a:lnTo>
                    <a:pt x="688" y="862"/>
                  </a:lnTo>
                  <a:lnTo>
                    <a:pt x="688" y="864"/>
                  </a:lnTo>
                  <a:lnTo>
                    <a:pt x="686" y="868"/>
                  </a:lnTo>
                  <a:lnTo>
                    <a:pt x="678" y="868"/>
                  </a:lnTo>
                  <a:lnTo>
                    <a:pt x="610" y="868"/>
                  </a:lnTo>
                  <a:lnTo>
                    <a:pt x="584" y="868"/>
                  </a:lnTo>
                  <a:lnTo>
                    <a:pt x="558" y="870"/>
                  </a:lnTo>
                  <a:lnTo>
                    <a:pt x="532" y="874"/>
                  </a:lnTo>
                  <a:lnTo>
                    <a:pt x="510" y="882"/>
                  </a:lnTo>
                  <a:lnTo>
                    <a:pt x="488" y="890"/>
                  </a:lnTo>
                  <a:lnTo>
                    <a:pt x="468" y="900"/>
                  </a:lnTo>
                  <a:lnTo>
                    <a:pt x="450" y="914"/>
                  </a:lnTo>
                  <a:lnTo>
                    <a:pt x="434" y="928"/>
                  </a:lnTo>
                  <a:lnTo>
                    <a:pt x="432" y="930"/>
                  </a:lnTo>
                  <a:lnTo>
                    <a:pt x="430" y="930"/>
                  </a:lnTo>
                  <a:lnTo>
                    <a:pt x="402" y="934"/>
                  </a:lnTo>
                  <a:lnTo>
                    <a:pt x="400" y="934"/>
                  </a:lnTo>
                  <a:lnTo>
                    <a:pt x="398" y="934"/>
                  </a:lnTo>
                  <a:lnTo>
                    <a:pt x="390" y="916"/>
                  </a:lnTo>
                  <a:lnTo>
                    <a:pt x="362" y="922"/>
                  </a:lnTo>
                  <a:lnTo>
                    <a:pt x="350" y="922"/>
                  </a:lnTo>
                  <a:lnTo>
                    <a:pt x="336" y="920"/>
                  </a:lnTo>
                  <a:lnTo>
                    <a:pt x="320" y="916"/>
                  </a:lnTo>
                  <a:lnTo>
                    <a:pt x="304" y="908"/>
                  </a:lnTo>
                  <a:lnTo>
                    <a:pt x="290" y="900"/>
                  </a:lnTo>
                  <a:lnTo>
                    <a:pt x="274" y="892"/>
                  </a:lnTo>
                  <a:lnTo>
                    <a:pt x="246" y="872"/>
                  </a:lnTo>
                  <a:lnTo>
                    <a:pt x="238" y="866"/>
                  </a:lnTo>
                  <a:lnTo>
                    <a:pt x="226" y="860"/>
                  </a:lnTo>
                  <a:lnTo>
                    <a:pt x="214" y="856"/>
                  </a:lnTo>
                  <a:lnTo>
                    <a:pt x="202" y="854"/>
                  </a:lnTo>
                  <a:lnTo>
                    <a:pt x="176" y="852"/>
                  </a:lnTo>
                  <a:lnTo>
                    <a:pt x="148" y="856"/>
                  </a:lnTo>
                  <a:lnTo>
                    <a:pt x="116" y="858"/>
                  </a:lnTo>
                  <a:lnTo>
                    <a:pt x="86" y="856"/>
                  </a:lnTo>
                  <a:lnTo>
                    <a:pt x="68" y="854"/>
                  </a:lnTo>
                  <a:lnTo>
                    <a:pt x="48" y="852"/>
                  </a:lnTo>
                  <a:lnTo>
                    <a:pt x="2" y="838"/>
                  </a:lnTo>
                  <a:lnTo>
                    <a:pt x="0" y="844"/>
                  </a:lnTo>
                  <a:lnTo>
                    <a:pt x="2" y="844"/>
                  </a:lnTo>
                  <a:lnTo>
                    <a:pt x="2" y="852"/>
                  </a:lnTo>
                  <a:lnTo>
                    <a:pt x="10" y="868"/>
                  </a:lnTo>
                  <a:lnTo>
                    <a:pt x="26" y="888"/>
                  </a:lnTo>
                  <a:lnTo>
                    <a:pt x="28" y="892"/>
                  </a:lnTo>
                  <a:lnTo>
                    <a:pt x="24" y="906"/>
                  </a:lnTo>
                  <a:lnTo>
                    <a:pt x="24" y="908"/>
                  </a:lnTo>
                  <a:lnTo>
                    <a:pt x="14" y="920"/>
                  </a:lnTo>
                  <a:lnTo>
                    <a:pt x="24" y="930"/>
                  </a:lnTo>
                  <a:lnTo>
                    <a:pt x="30" y="936"/>
                  </a:lnTo>
                  <a:lnTo>
                    <a:pt x="30" y="940"/>
                  </a:lnTo>
                  <a:lnTo>
                    <a:pt x="34" y="956"/>
                  </a:lnTo>
                  <a:lnTo>
                    <a:pt x="46" y="968"/>
                  </a:lnTo>
                  <a:lnTo>
                    <a:pt x="46" y="970"/>
                  </a:lnTo>
                  <a:lnTo>
                    <a:pt x="46" y="980"/>
                  </a:lnTo>
                  <a:lnTo>
                    <a:pt x="46" y="988"/>
                  </a:lnTo>
                  <a:lnTo>
                    <a:pt x="54" y="994"/>
                  </a:lnTo>
                  <a:lnTo>
                    <a:pt x="58" y="992"/>
                  </a:lnTo>
                  <a:lnTo>
                    <a:pt x="60" y="990"/>
                  </a:lnTo>
                  <a:lnTo>
                    <a:pt x="64" y="982"/>
                  </a:lnTo>
                  <a:lnTo>
                    <a:pt x="72" y="980"/>
                  </a:lnTo>
                  <a:lnTo>
                    <a:pt x="78" y="976"/>
                  </a:lnTo>
                  <a:lnTo>
                    <a:pt x="120" y="972"/>
                  </a:lnTo>
                  <a:lnTo>
                    <a:pt x="138" y="966"/>
                  </a:lnTo>
                  <a:lnTo>
                    <a:pt x="142" y="964"/>
                  </a:lnTo>
                  <a:lnTo>
                    <a:pt x="150" y="984"/>
                  </a:lnTo>
                  <a:lnTo>
                    <a:pt x="150" y="990"/>
                  </a:lnTo>
                  <a:lnTo>
                    <a:pt x="148" y="996"/>
                  </a:lnTo>
                  <a:lnTo>
                    <a:pt x="126" y="1028"/>
                  </a:lnTo>
                  <a:lnTo>
                    <a:pt x="126" y="1034"/>
                  </a:lnTo>
                  <a:lnTo>
                    <a:pt x="138" y="1044"/>
                  </a:lnTo>
                  <a:lnTo>
                    <a:pt x="148" y="1052"/>
                  </a:lnTo>
                  <a:lnTo>
                    <a:pt x="156" y="1060"/>
                  </a:lnTo>
                  <a:lnTo>
                    <a:pt x="162" y="1064"/>
                  </a:lnTo>
                  <a:lnTo>
                    <a:pt x="170" y="1068"/>
                  </a:lnTo>
                  <a:lnTo>
                    <a:pt x="178" y="1076"/>
                  </a:lnTo>
                  <a:lnTo>
                    <a:pt x="178" y="1078"/>
                  </a:lnTo>
                  <a:lnTo>
                    <a:pt x="186" y="1082"/>
                  </a:lnTo>
                  <a:lnTo>
                    <a:pt x="190" y="1082"/>
                  </a:lnTo>
                  <a:lnTo>
                    <a:pt x="192" y="1092"/>
                  </a:lnTo>
                  <a:lnTo>
                    <a:pt x="194" y="1100"/>
                  </a:lnTo>
                  <a:lnTo>
                    <a:pt x="196" y="1112"/>
                  </a:lnTo>
                  <a:lnTo>
                    <a:pt x="216" y="1116"/>
                  </a:lnTo>
                  <a:lnTo>
                    <a:pt x="218" y="1116"/>
                  </a:lnTo>
                  <a:lnTo>
                    <a:pt x="218" y="1118"/>
                  </a:lnTo>
                  <a:lnTo>
                    <a:pt x="220" y="1120"/>
                  </a:lnTo>
                  <a:lnTo>
                    <a:pt x="226" y="1130"/>
                  </a:lnTo>
                  <a:lnTo>
                    <a:pt x="242" y="1136"/>
                  </a:lnTo>
                  <a:lnTo>
                    <a:pt x="252" y="1130"/>
                  </a:lnTo>
                  <a:lnTo>
                    <a:pt x="250" y="1124"/>
                  </a:lnTo>
                  <a:lnTo>
                    <a:pt x="240" y="1114"/>
                  </a:lnTo>
                  <a:lnTo>
                    <a:pt x="242" y="1112"/>
                  </a:lnTo>
                  <a:lnTo>
                    <a:pt x="250" y="1094"/>
                  </a:lnTo>
                  <a:lnTo>
                    <a:pt x="270" y="1094"/>
                  </a:lnTo>
                  <a:lnTo>
                    <a:pt x="270" y="1096"/>
                  </a:lnTo>
                  <a:lnTo>
                    <a:pt x="298" y="1104"/>
                  </a:lnTo>
                  <a:lnTo>
                    <a:pt x="314" y="1102"/>
                  </a:lnTo>
                  <a:lnTo>
                    <a:pt x="326" y="1092"/>
                  </a:lnTo>
                  <a:lnTo>
                    <a:pt x="334" y="1080"/>
                  </a:lnTo>
                  <a:lnTo>
                    <a:pt x="342" y="1074"/>
                  </a:lnTo>
                  <a:lnTo>
                    <a:pt x="348" y="1070"/>
                  </a:lnTo>
                  <a:lnTo>
                    <a:pt x="354" y="1072"/>
                  </a:lnTo>
                  <a:lnTo>
                    <a:pt x="360" y="1070"/>
                  </a:lnTo>
                  <a:lnTo>
                    <a:pt x="368" y="1072"/>
                  </a:lnTo>
                  <a:lnTo>
                    <a:pt x="374" y="1072"/>
                  </a:lnTo>
                  <a:lnTo>
                    <a:pt x="374" y="1076"/>
                  </a:lnTo>
                  <a:lnTo>
                    <a:pt x="378" y="1084"/>
                  </a:lnTo>
                  <a:lnTo>
                    <a:pt x="382" y="1096"/>
                  </a:lnTo>
                  <a:lnTo>
                    <a:pt x="386" y="1108"/>
                  </a:lnTo>
                  <a:lnTo>
                    <a:pt x="386" y="1110"/>
                  </a:lnTo>
                  <a:lnTo>
                    <a:pt x="382" y="1124"/>
                  </a:lnTo>
                  <a:lnTo>
                    <a:pt x="368" y="1140"/>
                  </a:lnTo>
                  <a:lnTo>
                    <a:pt x="366" y="1142"/>
                  </a:lnTo>
                  <a:lnTo>
                    <a:pt x="338" y="1154"/>
                  </a:lnTo>
                  <a:lnTo>
                    <a:pt x="334" y="1162"/>
                  </a:lnTo>
                  <a:lnTo>
                    <a:pt x="330" y="1186"/>
                  </a:lnTo>
                  <a:lnTo>
                    <a:pt x="332" y="1196"/>
                  </a:lnTo>
                  <a:lnTo>
                    <a:pt x="340" y="1208"/>
                  </a:lnTo>
                  <a:lnTo>
                    <a:pt x="342" y="1212"/>
                  </a:lnTo>
                  <a:lnTo>
                    <a:pt x="352" y="1218"/>
                  </a:lnTo>
                  <a:lnTo>
                    <a:pt x="386" y="1218"/>
                  </a:lnTo>
                  <a:lnTo>
                    <a:pt x="414" y="1214"/>
                  </a:lnTo>
                  <a:lnTo>
                    <a:pt x="418" y="1210"/>
                  </a:lnTo>
                  <a:lnTo>
                    <a:pt x="424" y="1204"/>
                  </a:lnTo>
                  <a:lnTo>
                    <a:pt x="428" y="1204"/>
                  </a:lnTo>
                  <a:lnTo>
                    <a:pt x="448" y="1206"/>
                  </a:lnTo>
                  <a:lnTo>
                    <a:pt x="450" y="1204"/>
                  </a:lnTo>
                  <a:lnTo>
                    <a:pt x="448" y="1196"/>
                  </a:lnTo>
                  <a:lnTo>
                    <a:pt x="450" y="1188"/>
                  </a:lnTo>
                  <a:lnTo>
                    <a:pt x="458" y="1174"/>
                  </a:lnTo>
                  <a:lnTo>
                    <a:pt x="458" y="1148"/>
                  </a:lnTo>
                  <a:lnTo>
                    <a:pt x="474" y="1106"/>
                  </a:lnTo>
                  <a:lnTo>
                    <a:pt x="474" y="1104"/>
                  </a:lnTo>
                  <a:lnTo>
                    <a:pt x="500" y="1084"/>
                  </a:lnTo>
                  <a:lnTo>
                    <a:pt x="502" y="1082"/>
                  </a:lnTo>
                  <a:lnTo>
                    <a:pt x="522" y="1092"/>
                  </a:lnTo>
                  <a:lnTo>
                    <a:pt x="536" y="1102"/>
                  </a:lnTo>
                  <a:lnTo>
                    <a:pt x="538" y="1108"/>
                  </a:lnTo>
                  <a:lnTo>
                    <a:pt x="540" y="1110"/>
                  </a:lnTo>
                  <a:lnTo>
                    <a:pt x="538" y="1128"/>
                  </a:lnTo>
                  <a:lnTo>
                    <a:pt x="530" y="1140"/>
                  </a:lnTo>
                  <a:lnTo>
                    <a:pt x="526" y="1156"/>
                  </a:lnTo>
                  <a:lnTo>
                    <a:pt x="526" y="1172"/>
                  </a:lnTo>
                  <a:lnTo>
                    <a:pt x="530" y="1180"/>
                  </a:lnTo>
                  <a:lnTo>
                    <a:pt x="538" y="1180"/>
                  </a:lnTo>
                  <a:lnTo>
                    <a:pt x="540" y="1180"/>
                  </a:lnTo>
                  <a:lnTo>
                    <a:pt x="552" y="1180"/>
                  </a:lnTo>
                  <a:lnTo>
                    <a:pt x="556" y="1182"/>
                  </a:lnTo>
                  <a:lnTo>
                    <a:pt x="560" y="1186"/>
                  </a:lnTo>
                  <a:lnTo>
                    <a:pt x="566" y="1196"/>
                  </a:lnTo>
                  <a:lnTo>
                    <a:pt x="572" y="1200"/>
                  </a:lnTo>
                  <a:lnTo>
                    <a:pt x="574" y="1200"/>
                  </a:lnTo>
                  <a:lnTo>
                    <a:pt x="602" y="1212"/>
                  </a:lnTo>
                  <a:lnTo>
                    <a:pt x="614" y="1216"/>
                  </a:lnTo>
                  <a:lnTo>
                    <a:pt x="630" y="1214"/>
                  </a:lnTo>
                  <a:lnTo>
                    <a:pt x="638" y="1204"/>
                  </a:lnTo>
                  <a:lnTo>
                    <a:pt x="646" y="1164"/>
                  </a:lnTo>
                  <a:lnTo>
                    <a:pt x="648" y="1144"/>
                  </a:lnTo>
                  <a:lnTo>
                    <a:pt x="648" y="1142"/>
                  </a:lnTo>
                  <a:lnTo>
                    <a:pt x="650" y="1140"/>
                  </a:lnTo>
                  <a:lnTo>
                    <a:pt x="666" y="1128"/>
                  </a:lnTo>
                  <a:lnTo>
                    <a:pt x="674" y="1116"/>
                  </a:lnTo>
                  <a:lnTo>
                    <a:pt x="690" y="1108"/>
                  </a:lnTo>
                  <a:lnTo>
                    <a:pt x="700" y="1102"/>
                  </a:lnTo>
                  <a:lnTo>
                    <a:pt x="712" y="1098"/>
                  </a:lnTo>
                  <a:lnTo>
                    <a:pt x="706" y="1074"/>
                  </a:lnTo>
                  <a:lnTo>
                    <a:pt x="734" y="1076"/>
                  </a:lnTo>
                  <a:lnTo>
                    <a:pt x="734" y="1078"/>
                  </a:lnTo>
                  <a:lnTo>
                    <a:pt x="748" y="1084"/>
                  </a:lnTo>
                  <a:lnTo>
                    <a:pt x="748" y="1082"/>
                  </a:lnTo>
                  <a:lnTo>
                    <a:pt x="752" y="1068"/>
                  </a:lnTo>
                  <a:lnTo>
                    <a:pt x="752" y="1064"/>
                  </a:lnTo>
                  <a:lnTo>
                    <a:pt x="754" y="1066"/>
                  </a:lnTo>
                  <a:lnTo>
                    <a:pt x="756" y="1066"/>
                  </a:lnTo>
                  <a:lnTo>
                    <a:pt x="768" y="1068"/>
                  </a:lnTo>
                  <a:lnTo>
                    <a:pt x="774" y="1068"/>
                  </a:lnTo>
                  <a:lnTo>
                    <a:pt x="786" y="1056"/>
                  </a:lnTo>
                  <a:lnTo>
                    <a:pt x="788" y="1056"/>
                  </a:lnTo>
                  <a:lnTo>
                    <a:pt x="788" y="1054"/>
                  </a:lnTo>
                  <a:lnTo>
                    <a:pt x="790" y="1054"/>
                  </a:lnTo>
                  <a:lnTo>
                    <a:pt x="806" y="1052"/>
                  </a:lnTo>
                  <a:lnTo>
                    <a:pt x="818" y="1038"/>
                  </a:lnTo>
                  <a:lnTo>
                    <a:pt x="826" y="1028"/>
                  </a:lnTo>
                  <a:lnTo>
                    <a:pt x="826" y="1016"/>
                  </a:lnTo>
                  <a:lnTo>
                    <a:pt x="828" y="1010"/>
                  </a:lnTo>
                  <a:lnTo>
                    <a:pt x="834" y="1004"/>
                  </a:lnTo>
                  <a:lnTo>
                    <a:pt x="836" y="1004"/>
                  </a:lnTo>
                  <a:lnTo>
                    <a:pt x="850" y="1006"/>
                  </a:lnTo>
                  <a:lnTo>
                    <a:pt x="858" y="1002"/>
                  </a:lnTo>
                  <a:lnTo>
                    <a:pt x="860" y="992"/>
                  </a:lnTo>
                  <a:lnTo>
                    <a:pt x="876" y="986"/>
                  </a:lnTo>
                  <a:lnTo>
                    <a:pt x="878" y="986"/>
                  </a:lnTo>
                  <a:lnTo>
                    <a:pt x="898" y="988"/>
                  </a:lnTo>
                  <a:lnTo>
                    <a:pt x="914" y="984"/>
                  </a:lnTo>
                  <a:lnTo>
                    <a:pt x="922" y="976"/>
                  </a:lnTo>
                  <a:lnTo>
                    <a:pt x="930" y="962"/>
                  </a:lnTo>
                  <a:lnTo>
                    <a:pt x="918" y="950"/>
                  </a:lnTo>
                  <a:lnTo>
                    <a:pt x="918" y="948"/>
                  </a:lnTo>
                  <a:lnTo>
                    <a:pt x="914" y="940"/>
                  </a:lnTo>
                  <a:lnTo>
                    <a:pt x="912" y="924"/>
                  </a:lnTo>
                  <a:lnTo>
                    <a:pt x="918" y="912"/>
                  </a:lnTo>
                  <a:lnTo>
                    <a:pt x="920" y="904"/>
                  </a:lnTo>
                  <a:lnTo>
                    <a:pt x="928" y="896"/>
                  </a:lnTo>
                  <a:lnTo>
                    <a:pt x="936" y="878"/>
                  </a:lnTo>
                  <a:lnTo>
                    <a:pt x="936" y="876"/>
                  </a:lnTo>
                  <a:lnTo>
                    <a:pt x="938" y="876"/>
                  </a:lnTo>
                  <a:lnTo>
                    <a:pt x="946" y="864"/>
                  </a:lnTo>
                  <a:lnTo>
                    <a:pt x="958" y="840"/>
                  </a:lnTo>
                  <a:lnTo>
                    <a:pt x="968" y="856"/>
                  </a:lnTo>
                  <a:lnTo>
                    <a:pt x="970" y="856"/>
                  </a:lnTo>
                  <a:lnTo>
                    <a:pt x="970" y="858"/>
                  </a:lnTo>
                  <a:lnTo>
                    <a:pt x="974" y="874"/>
                  </a:lnTo>
                  <a:lnTo>
                    <a:pt x="976" y="890"/>
                  </a:lnTo>
                  <a:lnTo>
                    <a:pt x="986" y="896"/>
                  </a:lnTo>
                  <a:lnTo>
                    <a:pt x="988" y="896"/>
                  </a:lnTo>
                  <a:lnTo>
                    <a:pt x="990" y="896"/>
                  </a:lnTo>
                  <a:lnTo>
                    <a:pt x="992" y="896"/>
                  </a:lnTo>
                  <a:lnTo>
                    <a:pt x="1002" y="880"/>
                  </a:lnTo>
                  <a:lnTo>
                    <a:pt x="1006" y="864"/>
                  </a:lnTo>
                  <a:lnTo>
                    <a:pt x="1010" y="864"/>
                  </a:lnTo>
                  <a:lnTo>
                    <a:pt x="1012" y="864"/>
                  </a:lnTo>
                  <a:lnTo>
                    <a:pt x="1034" y="872"/>
                  </a:lnTo>
                  <a:lnTo>
                    <a:pt x="1046" y="864"/>
                  </a:lnTo>
                  <a:lnTo>
                    <a:pt x="1048" y="864"/>
                  </a:lnTo>
                  <a:lnTo>
                    <a:pt x="1060" y="862"/>
                  </a:lnTo>
                  <a:lnTo>
                    <a:pt x="1068" y="848"/>
                  </a:lnTo>
                  <a:lnTo>
                    <a:pt x="1068" y="832"/>
                  </a:lnTo>
                  <a:lnTo>
                    <a:pt x="1074" y="806"/>
                  </a:lnTo>
                  <a:lnTo>
                    <a:pt x="1074" y="808"/>
                  </a:lnTo>
                  <a:lnTo>
                    <a:pt x="1078" y="808"/>
                  </a:lnTo>
                  <a:lnTo>
                    <a:pt x="1094" y="812"/>
                  </a:lnTo>
                  <a:lnTo>
                    <a:pt x="1102" y="796"/>
                  </a:lnTo>
                  <a:lnTo>
                    <a:pt x="1104" y="796"/>
                  </a:lnTo>
                  <a:lnTo>
                    <a:pt x="1106" y="796"/>
                  </a:lnTo>
                  <a:lnTo>
                    <a:pt x="1122" y="796"/>
                  </a:lnTo>
                  <a:lnTo>
                    <a:pt x="1124" y="796"/>
                  </a:lnTo>
                  <a:lnTo>
                    <a:pt x="1126" y="796"/>
                  </a:lnTo>
                  <a:lnTo>
                    <a:pt x="1134" y="808"/>
                  </a:lnTo>
                  <a:lnTo>
                    <a:pt x="1134" y="810"/>
                  </a:lnTo>
                  <a:lnTo>
                    <a:pt x="1134" y="812"/>
                  </a:lnTo>
                  <a:lnTo>
                    <a:pt x="1136" y="828"/>
                  </a:lnTo>
                  <a:lnTo>
                    <a:pt x="1144" y="834"/>
                  </a:lnTo>
                  <a:lnTo>
                    <a:pt x="1154" y="824"/>
                  </a:lnTo>
                  <a:lnTo>
                    <a:pt x="1158" y="828"/>
                  </a:lnTo>
                  <a:lnTo>
                    <a:pt x="1162" y="834"/>
                  </a:lnTo>
                  <a:lnTo>
                    <a:pt x="1162" y="840"/>
                  </a:lnTo>
                  <a:lnTo>
                    <a:pt x="1162" y="854"/>
                  </a:lnTo>
                  <a:lnTo>
                    <a:pt x="1158" y="868"/>
                  </a:lnTo>
                  <a:lnTo>
                    <a:pt x="1162" y="876"/>
                  </a:lnTo>
                  <a:lnTo>
                    <a:pt x="1170" y="884"/>
                  </a:lnTo>
                  <a:lnTo>
                    <a:pt x="1202" y="888"/>
                  </a:lnTo>
                  <a:lnTo>
                    <a:pt x="1204" y="890"/>
                  </a:lnTo>
                  <a:lnTo>
                    <a:pt x="1206" y="890"/>
                  </a:lnTo>
                  <a:lnTo>
                    <a:pt x="1208" y="892"/>
                  </a:lnTo>
                  <a:lnTo>
                    <a:pt x="1218" y="880"/>
                  </a:lnTo>
                  <a:lnTo>
                    <a:pt x="1226" y="872"/>
                  </a:lnTo>
                  <a:lnTo>
                    <a:pt x="1222" y="860"/>
                  </a:lnTo>
                  <a:lnTo>
                    <a:pt x="1214" y="808"/>
                  </a:lnTo>
                  <a:lnTo>
                    <a:pt x="1238" y="820"/>
                  </a:lnTo>
                  <a:lnTo>
                    <a:pt x="1250" y="832"/>
                  </a:lnTo>
                  <a:lnTo>
                    <a:pt x="1256" y="838"/>
                  </a:lnTo>
                  <a:lnTo>
                    <a:pt x="1266" y="832"/>
                  </a:lnTo>
                  <a:lnTo>
                    <a:pt x="1298" y="796"/>
                  </a:lnTo>
                  <a:lnTo>
                    <a:pt x="1300" y="796"/>
                  </a:lnTo>
                  <a:lnTo>
                    <a:pt x="1312" y="786"/>
                  </a:lnTo>
                  <a:lnTo>
                    <a:pt x="1326" y="768"/>
                  </a:lnTo>
                  <a:lnTo>
                    <a:pt x="1326" y="766"/>
                  </a:lnTo>
                  <a:lnTo>
                    <a:pt x="1344" y="770"/>
                  </a:lnTo>
                  <a:lnTo>
                    <a:pt x="1354" y="770"/>
                  </a:lnTo>
                  <a:lnTo>
                    <a:pt x="1354" y="762"/>
                  </a:lnTo>
                  <a:lnTo>
                    <a:pt x="1356" y="756"/>
                  </a:lnTo>
                  <a:lnTo>
                    <a:pt x="1370" y="740"/>
                  </a:lnTo>
                  <a:lnTo>
                    <a:pt x="1374" y="736"/>
                  </a:lnTo>
                  <a:lnTo>
                    <a:pt x="1390" y="742"/>
                  </a:lnTo>
                  <a:lnTo>
                    <a:pt x="1408" y="740"/>
                  </a:lnTo>
                  <a:lnTo>
                    <a:pt x="1422" y="726"/>
                  </a:lnTo>
                  <a:lnTo>
                    <a:pt x="1428" y="714"/>
                  </a:lnTo>
                  <a:lnTo>
                    <a:pt x="1424" y="708"/>
                  </a:lnTo>
                  <a:lnTo>
                    <a:pt x="1412" y="714"/>
                  </a:lnTo>
                  <a:lnTo>
                    <a:pt x="1412" y="712"/>
                  </a:lnTo>
                  <a:lnTo>
                    <a:pt x="1410" y="712"/>
                  </a:lnTo>
                  <a:lnTo>
                    <a:pt x="1396" y="700"/>
                  </a:lnTo>
                  <a:lnTo>
                    <a:pt x="1396" y="698"/>
                  </a:lnTo>
                  <a:lnTo>
                    <a:pt x="1402" y="676"/>
                  </a:lnTo>
                  <a:lnTo>
                    <a:pt x="1402" y="660"/>
                  </a:lnTo>
                  <a:lnTo>
                    <a:pt x="1398" y="648"/>
                  </a:lnTo>
                  <a:lnTo>
                    <a:pt x="1388" y="644"/>
                  </a:lnTo>
                  <a:lnTo>
                    <a:pt x="1388" y="642"/>
                  </a:lnTo>
                  <a:lnTo>
                    <a:pt x="1386" y="642"/>
                  </a:lnTo>
                  <a:lnTo>
                    <a:pt x="1386" y="640"/>
                  </a:lnTo>
                  <a:lnTo>
                    <a:pt x="1376" y="622"/>
                  </a:lnTo>
                  <a:lnTo>
                    <a:pt x="1374" y="620"/>
                  </a:lnTo>
                  <a:lnTo>
                    <a:pt x="1362" y="636"/>
                  </a:lnTo>
                  <a:lnTo>
                    <a:pt x="1348" y="644"/>
                  </a:lnTo>
                  <a:lnTo>
                    <a:pt x="1344" y="646"/>
                  </a:lnTo>
                  <a:lnTo>
                    <a:pt x="1344" y="644"/>
                  </a:lnTo>
                  <a:lnTo>
                    <a:pt x="1342" y="644"/>
                  </a:lnTo>
                  <a:lnTo>
                    <a:pt x="1328" y="630"/>
                  </a:lnTo>
                  <a:lnTo>
                    <a:pt x="1328" y="628"/>
                  </a:lnTo>
                  <a:lnTo>
                    <a:pt x="1318" y="606"/>
                  </a:lnTo>
                  <a:lnTo>
                    <a:pt x="1314" y="590"/>
                  </a:lnTo>
                  <a:lnTo>
                    <a:pt x="1314" y="588"/>
                  </a:lnTo>
                  <a:lnTo>
                    <a:pt x="1314" y="564"/>
                  </a:lnTo>
                  <a:lnTo>
                    <a:pt x="1312" y="550"/>
                  </a:lnTo>
                  <a:lnTo>
                    <a:pt x="1300" y="546"/>
                  </a:lnTo>
                  <a:lnTo>
                    <a:pt x="1274" y="526"/>
                  </a:lnTo>
                  <a:lnTo>
                    <a:pt x="1276" y="524"/>
                  </a:lnTo>
                  <a:lnTo>
                    <a:pt x="1288" y="510"/>
                  </a:lnTo>
                  <a:lnTo>
                    <a:pt x="1288" y="508"/>
                  </a:lnTo>
                  <a:lnTo>
                    <a:pt x="1290" y="508"/>
                  </a:lnTo>
                  <a:lnTo>
                    <a:pt x="1302" y="508"/>
                  </a:lnTo>
                  <a:lnTo>
                    <a:pt x="1304" y="508"/>
                  </a:lnTo>
                  <a:lnTo>
                    <a:pt x="1310" y="510"/>
                  </a:lnTo>
                  <a:lnTo>
                    <a:pt x="1314" y="514"/>
                  </a:lnTo>
                  <a:lnTo>
                    <a:pt x="1326" y="522"/>
                  </a:lnTo>
                  <a:lnTo>
                    <a:pt x="1338" y="512"/>
                  </a:lnTo>
                  <a:lnTo>
                    <a:pt x="1346" y="500"/>
                  </a:lnTo>
                  <a:lnTo>
                    <a:pt x="1346" y="490"/>
                  </a:lnTo>
                  <a:lnTo>
                    <a:pt x="1344" y="464"/>
                  </a:lnTo>
                  <a:lnTo>
                    <a:pt x="1342" y="454"/>
                  </a:lnTo>
                  <a:lnTo>
                    <a:pt x="1324" y="452"/>
                  </a:lnTo>
                  <a:lnTo>
                    <a:pt x="1324" y="440"/>
                  </a:lnTo>
                  <a:lnTo>
                    <a:pt x="1308" y="420"/>
                  </a:lnTo>
                  <a:lnTo>
                    <a:pt x="1306" y="420"/>
                  </a:lnTo>
                  <a:lnTo>
                    <a:pt x="1298" y="406"/>
                  </a:lnTo>
                  <a:lnTo>
                    <a:pt x="1298" y="404"/>
                  </a:lnTo>
                  <a:lnTo>
                    <a:pt x="1298" y="402"/>
                  </a:lnTo>
                  <a:lnTo>
                    <a:pt x="1314" y="380"/>
                  </a:lnTo>
                  <a:lnTo>
                    <a:pt x="1314" y="378"/>
                  </a:lnTo>
                  <a:lnTo>
                    <a:pt x="1316" y="378"/>
                  </a:lnTo>
                  <a:lnTo>
                    <a:pt x="1316" y="376"/>
                  </a:lnTo>
                  <a:lnTo>
                    <a:pt x="1318" y="376"/>
                  </a:lnTo>
                  <a:lnTo>
                    <a:pt x="1324" y="376"/>
                  </a:lnTo>
                  <a:lnTo>
                    <a:pt x="1334" y="368"/>
                  </a:lnTo>
                  <a:lnTo>
                    <a:pt x="1344" y="336"/>
                  </a:lnTo>
                  <a:lnTo>
                    <a:pt x="1358" y="322"/>
                  </a:lnTo>
                  <a:lnTo>
                    <a:pt x="1358" y="320"/>
                  </a:lnTo>
                  <a:lnTo>
                    <a:pt x="1374" y="316"/>
                  </a:lnTo>
                  <a:lnTo>
                    <a:pt x="1374" y="318"/>
                  </a:lnTo>
                  <a:lnTo>
                    <a:pt x="1382" y="326"/>
                  </a:lnTo>
                  <a:lnTo>
                    <a:pt x="1386" y="328"/>
                  </a:lnTo>
                  <a:lnTo>
                    <a:pt x="1392" y="302"/>
                  </a:lnTo>
                  <a:lnTo>
                    <a:pt x="1386" y="284"/>
                  </a:lnTo>
                  <a:lnTo>
                    <a:pt x="1386" y="282"/>
                  </a:lnTo>
                  <a:lnTo>
                    <a:pt x="1388" y="262"/>
                  </a:lnTo>
                  <a:lnTo>
                    <a:pt x="1388" y="260"/>
                  </a:lnTo>
                  <a:lnTo>
                    <a:pt x="1398" y="250"/>
                  </a:lnTo>
                  <a:lnTo>
                    <a:pt x="1404" y="240"/>
                  </a:lnTo>
                  <a:lnTo>
                    <a:pt x="1404" y="230"/>
                  </a:lnTo>
                  <a:lnTo>
                    <a:pt x="1402" y="220"/>
                  </a:lnTo>
                  <a:lnTo>
                    <a:pt x="1398" y="204"/>
                  </a:lnTo>
                  <a:lnTo>
                    <a:pt x="1398" y="186"/>
                  </a:lnTo>
                  <a:lnTo>
                    <a:pt x="1398" y="184"/>
                  </a:lnTo>
                  <a:lnTo>
                    <a:pt x="1402" y="168"/>
                  </a:lnTo>
                  <a:lnTo>
                    <a:pt x="1398" y="158"/>
                  </a:lnTo>
                  <a:lnTo>
                    <a:pt x="1396" y="152"/>
                  </a:lnTo>
                  <a:lnTo>
                    <a:pt x="1398" y="128"/>
                  </a:lnTo>
                  <a:close/>
                </a:path>
              </a:pathLst>
            </a:custGeom>
            <a:grpFill/>
            <a:ln w="3175" cmpd="sng">
              <a:solidFill>
                <a:srgbClr val="FFFF00"/>
              </a:solidFill>
              <a:prstDash val="solid"/>
            </a:ln>
            <a:effectLst>
              <a:outerShdw blurRad="88900" dist="1016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800" b="1">
                <a:solidFill>
                  <a:schemeClr val="lt1"/>
                </a:solidFill>
              </a:endParaRPr>
            </a:p>
          </p:txBody>
        </p:sp>
        <p:sp>
          <p:nvSpPr>
            <p:cNvPr id="27" name="甘肃"/>
            <p:cNvSpPr/>
            <p:nvPr/>
          </p:nvSpPr>
          <p:spPr bwMode="auto">
            <a:xfrm>
              <a:off x="3289859" y="2796961"/>
              <a:ext cx="1633144" cy="1382066"/>
            </a:xfrm>
            <a:custGeom>
              <a:avLst/>
              <a:gdLst>
                <a:gd name="T0" fmla="*/ 2147483646 w 912"/>
                <a:gd name="T1" fmla="*/ 2147483646 h 772"/>
                <a:gd name="T2" fmla="*/ 2147483646 w 912"/>
                <a:gd name="T3" fmla="*/ 2147483646 h 772"/>
                <a:gd name="T4" fmla="*/ 2147483646 w 912"/>
                <a:gd name="T5" fmla="*/ 2147483646 h 772"/>
                <a:gd name="T6" fmla="*/ 2147483646 w 912"/>
                <a:gd name="T7" fmla="*/ 2147483646 h 772"/>
                <a:gd name="T8" fmla="*/ 2147483646 w 912"/>
                <a:gd name="T9" fmla="*/ 2147483646 h 772"/>
                <a:gd name="T10" fmla="*/ 2147483646 w 912"/>
                <a:gd name="T11" fmla="*/ 2147483646 h 772"/>
                <a:gd name="T12" fmla="*/ 2147483646 w 912"/>
                <a:gd name="T13" fmla="*/ 2147483646 h 772"/>
                <a:gd name="T14" fmla="*/ 2147483646 w 912"/>
                <a:gd name="T15" fmla="*/ 2147483646 h 772"/>
                <a:gd name="T16" fmla="*/ 2147483646 w 912"/>
                <a:gd name="T17" fmla="*/ 2147483646 h 772"/>
                <a:gd name="T18" fmla="*/ 2147483646 w 912"/>
                <a:gd name="T19" fmla="*/ 2147483646 h 772"/>
                <a:gd name="T20" fmla="*/ 2147483646 w 912"/>
                <a:gd name="T21" fmla="*/ 2147483646 h 772"/>
                <a:gd name="T22" fmla="*/ 2147483646 w 912"/>
                <a:gd name="T23" fmla="*/ 2147483646 h 772"/>
                <a:gd name="T24" fmla="*/ 2147483646 w 912"/>
                <a:gd name="T25" fmla="*/ 2147483646 h 772"/>
                <a:gd name="T26" fmla="*/ 2147483646 w 912"/>
                <a:gd name="T27" fmla="*/ 2147483646 h 772"/>
                <a:gd name="T28" fmla="*/ 2147483646 w 912"/>
                <a:gd name="T29" fmla="*/ 2147483646 h 772"/>
                <a:gd name="T30" fmla="*/ 2147483646 w 912"/>
                <a:gd name="T31" fmla="*/ 2147483646 h 772"/>
                <a:gd name="T32" fmla="*/ 2147483646 w 912"/>
                <a:gd name="T33" fmla="*/ 2147483646 h 772"/>
                <a:gd name="T34" fmla="*/ 2147483646 w 912"/>
                <a:gd name="T35" fmla="*/ 2147483646 h 772"/>
                <a:gd name="T36" fmla="*/ 2147483646 w 912"/>
                <a:gd name="T37" fmla="*/ 2147483646 h 772"/>
                <a:gd name="T38" fmla="*/ 2147483646 w 912"/>
                <a:gd name="T39" fmla="*/ 2147483646 h 772"/>
                <a:gd name="T40" fmla="*/ 2147483646 w 912"/>
                <a:gd name="T41" fmla="*/ 2147483646 h 772"/>
                <a:gd name="T42" fmla="*/ 2147483646 w 912"/>
                <a:gd name="T43" fmla="*/ 2147483646 h 772"/>
                <a:gd name="T44" fmla="*/ 2147483646 w 912"/>
                <a:gd name="T45" fmla="*/ 2147483646 h 772"/>
                <a:gd name="T46" fmla="*/ 2147483646 w 912"/>
                <a:gd name="T47" fmla="*/ 2147483646 h 772"/>
                <a:gd name="T48" fmla="*/ 2147483646 w 912"/>
                <a:gd name="T49" fmla="*/ 2147483646 h 772"/>
                <a:gd name="T50" fmla="*/ 2147483646 w 912"/>
                <a:gd name="T51" fmla="*/ 2147483646 h 772"/>
                <a:gd name="T52" fmla="*/ 2147483646 w 912"/>
                <a:gd name="T53" fmla="*/ 2147483646 h 772"/>
                <a:gd name="T54" fmla="*/ 2147483646 w 912"/>
                <a:gd name="T55" fmla="*/ 2147483646 h 772"/>
                <a:gd name="T56" fmla="*/ 2147483646 w 912"/>
                <a:gd name="T57" fmla="*/ 2147483646 h 772"/>
                <a:gd name="T58" fmla="*/ 2147483646 w 912"/>
                <a:gd name="T59" fmla="*/ 2147483646 h 772"/>
                <a:gd name="T60" fmla="*/ 2147483646 w 912"/>
                <a:gd name="T61" fmla="*/ 2147483646 h 772"/>
                <a:gd name="T62" fmla="*/ 2147483646 w 912"/>
                <a:gd name="T63" fmla="*/ 2147483646 h 772"/>
                <a:gd name="T64" fmla="*/ 2147483646 w 912"/>
                <a:gd name="T65" fmla="*/ 2147483646 h 772"/>
                <a:gd name="T66" fmla="*/ 2147483646 w 912"/>
                <a:gd name="T67" fmla="*/ 2147483646 h 772"/>
                <a:gd name="T68" fmla="*/ 2147483646 w 912"/>
                <a:gd name="T69" fmla="*/ 2147483646 h 772"/>
                <a:gd name="T70" fmla="*/ 2147483646 w 912"/>
                <a:gd name="T71" fmla="*/ 2147483646 h 772"/>
                <a:gd name="T72" fmla="*/ 2147483646 w 912"/>
                <a:gd name="T73" fmla="*/ 2147483646 h 772"/>
                <a:gd name="T74" fmla="*/ 2147483646 w 912"/>
                <a:gd name="T75" fmla="*/ 2147483646 h 772"/>
                <a:gd name="T76" fmla="*/ 2147483646 w 912"/>
                <a:gd name="T77" fmla="*/ 2147483646 h 772"/>
                <a:gd name="T78" fmla="*/ 2147483646 w 912"/>
                <a:gd name="T79" fmla="*/ 2147483646 h 772"/>
                <a:gd name="T80" fmla="*/ 2147483646 w 912"/>
                <a:gd name="T81" fmla="*/ 2147483646 h 772"/>
                <a:gd name="T82" fmla="*/ 2147483646 w 912"/>
                <a:gd name="T83" fmla="*/ 2147483646 h 772"/>
                <a:gd name="T84" fmla="*/ 2147483646 w 912"/>
                <a:gd name="T85" fmla="*/ 2147483646 h 772"/>
                <a:gd name="T86" fmla="*/ 2147483646 w 912"/>
                <a:gd name="T87" fmla="*/ 2147483646 h 772"/>
                <a:gd name="T88" fmla="*/ 2147483646 w 912"/>
                <a:gd name="T89" fmla="*/ 2147483646 h 772"/>
                <a:gd name="T90" fmla="*/ 2147483646 w 912"/>
                <a:gd name="T91" fmla="*/ 2147483646 h 772"/>
                <a:gd name="T92" fmla="*/ 2147483646 w 912"/>
                <a:gd name="T93" fmla="*/ 2147483646 h 772"/>
                <a:gd name="T94" fmla="*/ 2147483646 w 912"/>
                <a:gd name="T95" fmla="*/ 2147483646 h 772"/>
                <a:gd name="T96" fmla="*/ 2147483646 w 912"/>
                <a:gd name="T97" fmla="*/ 2147483646 h 772"/>
                <a:gd name="T98" fmla="*/ 2147483646 w 912"/>
                <a:gd name="T99" fmla="*/ 2147483646 h 772"/>
                <a:gd name="T100" fmla="*/ 2147483646 w 912"/>
                <a:gd name="T101" fmla="*/ 2147483646 h 772"/>
                <a:gd name="T102" fmla="*/ 2147483646 w 912"/>
                <a:gd name="T103" fmla="*/ 2147483646 h 772"/>
                <a:gd name="T104" fmla="*/ 2147483646 w 912"/>
                <a:gd name="T105" fmla="*/ 2147483646 h 772"/>
                <a:gd name="T106" fmla="*/ 2147483646 w 912"/>
                <a:gd name="T107" fmla="*/ 2147483646 h 772"/>
                <a:gd name="T108" fmla="*/ 2147483646 w 912"/>
                <a:gd name="T109" fmla="*/ 2147483646 h 772"/>
                <a:gd name="T110" fmla="*/ 2147483646 w 912"/>
                <a:gd name="T111" fmla="*/ 2147483646 h 772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912" h="772">
                  <a:moveTo>
                    <a:pt x="542" y="280"/>
                  </a:moveTo>
                  <a:lnTo>
                    <a:pt x="530" y="280"/>
                  </a:lnTo>
                  <a:lnTo>
                    <a:pt x="526" y="288"/>
                  </a:lnTo>
                  <a:lnTo>
                    <a:pt x="532" y="296"/>
                  </a:lnTo>
                  <a:lnTo>
                    <a:pt x="536" y="308"/>
                  </a:lnTo>
                  <a:lnTo>
                    <a:pt x="536" y="310"/>
                  </a:lnTo>
                  <a:lnTo>
                    <a:pt x="536" y="312"/>
                  </a:lnTo>
                  <a:lnTo>
                    <a:pt x="518" y="320"/>
                  </a:lnTo>
                  <a:lnTo>
                    <a:pt x="516" y="320"/>
                  </a:lnTo>
                  <a:lnTo>
                    <a:pt x="506" y="320"/>
                  </a:lnTo>
                  <a:lnTo>
                    <a:pt x="500" y="316"/>
                  </a:lnTo>
                  <a:lnTo>
                    <a:pt x="494" y="314"/>
                  </a:lnTo>
                  <a:lnTo>
                    <a:pt x="492" y="310"/>
                  </a:lnTo>
                  <a:lnTo>
                    <a:pt x="488" y="300"/>
                  </a:lnTo>
                  <a:lnTo>
                    <a:pt x="464" y="296"/>
                  </a:lnTo>
                  <a:lnTo>
                    <a:pt x="456" y="264"/>
                  </a:lnTo>
                  <a:lnTo>
                    <a:pt x="450" y="262"/>
                  </a:lnTo>
                  <a:lnTo>
                    <a:pt x="446" y="258"/>
                  </a:lnTo>
                  <a:lnTo>
                    <a:pt x="444" y="256"/>
                  </a:lnTo>
                  <a:lnTo>
                    <a:pt x="440" y="250"/>
                  </a:lnTo>
                  <a:lnTo>
                    <a:pt x="432" y="248"/>
                  </a:lnTo>
                  <a:lnTo>
                    <a:pt x="424" y="242"/>
                  </a:lnTo>
                  <a:lnTo>
                    <a:pt x="416" y="232"/>
                  </a:lnTo>
                  <a:lnTo>
                    <a:pt x="406" y="228"/>
                  </a:lnTo>
                  <a:lnTo>
                    <a:pt x="392" y="214"/>
                  </a:lnTo>
                  <a:lnTo>
                    <a:pt x="390" y="204"/>
                  </a:lnTo>
                  <a:lnTo>
                    <a:pt x="390" y="202"/>
                  </a:lnTo>
                  <a:lnTo>
                    <a:pt x="416" y="168"/>
                  </a:lnTo>
                  <a:lnTo>
                    <a:pt x="416" y="164"/>
                  </a:lnTo>
                  <a:lnTo>
                    <a:pt x="416" y="162"/>
                  </a:lnTo>
                  <a:lnTo>
                    <a:pt x="412" y="152"/>
                  </a:lnTo>
                  <a:lnTo>
                    <a:pt x="398" y="156"/>
                  </a:lnTo>
                  <a:lnTo>
                    <a:pt x="396" y="156"/>
                  </a:lnTo>
                  <a:lnTo>
                    <a:pt x="396" y="158"/>
                  </a:lnTo>
                  <a:lnTo>
                    <a:pt x="360" y="160"/>
                  </a:lnTo>
                  <a:lnTo>
                    <a:pt x="348" y="164"/>
                  </a:lnTo>
                  <a:lnTo>
                    <a:pt x="342" y="168"/>
                  </a:lnTo>
                  <a:lnTo>
                    <a:pt x="340" y="172"/>
                  </a:lnTo>
                  <a:lnTo>
                    <a:pt x="334" y="178"/>
                  </a:lnTo>
                  <a:lnTo>
                    <a:pt x="330" y="178"/>
                  </a:lnTo>
                  <a:lnTo>
                    <a:pt x="324" y="178"/>
                  </a:lnTo>
                  <a:lnTo>
                    <a:pt x="324" y="176"/>
                  </a:lnTo>
                  <a:lnTo>
                    <a:pt x="312" y="168"/>
                  </a:lnTo>
                  <a:lnTo>
                    <a:pt x="312" y="148"/>
                  </a:lnTo>
                  <a:lnTo>
                    <a:pt x="304" y="142"/>
                  </a:lnTo>
                  <a:lnTo>
                    <a:pt x="300" y="134"/>
                  </a:lnTo>
                  <a:lnTo>
                    <a:pt x="296" y="116"/>
                  </a:lnTo>
                  <a:lnTo>
                    <a:pt x="288" y="108"/>
                  </a:lnTo>
                  <a:lnTo>
                    <a:pt x="280" y="100"/>
                  </a:lnTo>
                  <a:lnTo>
                    <a:pt x="276" y="98"/>
                  </a:lnTo>
                  <a:lnTo>
                    <a:pt x="290" y="80"/>
                  </a:lnTo>
                  <a:lnTo>
                    <a:pt x="292" y="68"/>
                  </a:lnTo>
                  <a:lnTo>
                    <a:pt x="276" y="48"/>
                  </a:lnTo>
                  <a:lnTo>
                    <a:pt x="268" y="32"/>
                  </a:lnTo>
                  <a:lnTo>
                    <a:pt x="268" y="24"/>
                  </a:lnTo>
                  <a:lnTo>
                    <a:pt x="256" y="16"/>
                  </a:lnTo>
                  <a:lnTo>
                    <a:pt x="256" y="14"/>
                  </a:lnTo>
                  <a:lnTo>
                    <a:pt x="246" y="2"/>
                  </a:lnTo>
                  <a:lnTo>
                    <a:pt x="232" y="0"/>
                  </a:lnTo>
                  <a:lnTo>
                    <a:pt x="216" y="4"/>
                  </a:lnTo>
                  <a:lnTo>
                    <a:pt x="212" y="8"/>
                  </a:lnTo>
                  <a:lnTo>
                    <a:pt x="210" y="30"/>
                  </a:lnTo>
                  <a:lnTo>
                    <a:pt x="210" y="56"/>
                  </a:lnTo>
                  <a:lnTo>
                    <a:pt x="208" y="56"/>
                  </a:lnTo>
                  <a:lnTo>
                    <a:pt x="192" y="62"/>
                  </a:lnTo>
                  <a:lnTo>
                    <a:pt x="178" y="64"/>
                  </a:lnTo>
                  <a:lnTo>
                    <a:pt x="168" y="70"/>
                  </a:lnTo>
                  <a:lnTo>
                    <a:pt x="154" y="74"/>
                  </a:lnTo>
                  <a:lnTo>
                    <a:pt x="152" y="76"/>
                  </a:lnTo>
                  <a:lnTo>
                    <a:pt x="124" y="68"/>
                  </a:lnTo>
                  <a:lnTo>
                    <a:pt x="114" y="80"/>
                  </a:lnTo>
                  <a:lnTo>
                    <a:pt x="108" y="86"/>
                  </a:lnTo>
                  <a:lnTo>
                    <a:pt x="98" y="88"/>
                  </a:lnTo>
                  <a:lnTo>
                    <a:pt x="82" y="102"/>
                  </a:lnTo>
                  <a:lnTo>
                    <a:pt x="72" y="116"/>
                  </a:lnTo>
                  <a:lnTo>
                    <a:pt x="72" y="118"/>
                  </a:lnTo>
                  <a:lnTo>
                    <a:pt x="66" y="128"/>
                  </a:lnTo>
                  <a:lnTo>
                    <a:pt x="60" y="132"/>
                  </a:lnTo>
                  <a:lnTo>
                    <a:pt x="50" y="144"/>
                  </a:lnTo>
                  <a:lnTo>
                    <a:pt x="50" y="146"/>
                  </a:lnTo>
                  <a:lnTo>
                    <a:pt x="44" y="150"/>
                  </a:lnTo>
                  <a:lnTo>
                    <a:pt x="32" y="152"/>
                  </a:lnTo>
                  <a:lnTo>
                    <a:pt x="12" y="152"/>
                  </a:lnTo>
                  <a:lnTo>
                    <a:pt x="8" y="158"/>
                  </a:lnTo>
                  <a:lnTo>
                    <a:pt x="0" y="172"/>
                  </a:lnTo>
                  <a:lnTo>
                    <a:pt x="4" y="184"/>
                  </a:lnTo>
                  <a:lnTo>
                    <a:pt x="2" y="216"/>
                  </a:lnTo>
                  <a:lnTo>
                    <a:pt x="8" y="224"/>
                  </a:lnTo>
                  <a:lnTo>
                    <a:pt x="8" y="226"/>
                  </a:lnTo>
                  <a:lnTo>
                    <a:pt x="10" y="232"/>
                  </a:lnTo>
                  <a:lnTo>
                    <a:pt x="22" y="232"/>
                  </a:lnTo>
                  <a:lnTo>
                    <a:pt x="40" y="236"/>
                  </a:lnTo>
                  <a:lnTo>
                    <a:pt x="66" y="238"/>
                  </a:lnTo>
                  <a:lnTo>
                    <a:pt x="76" y="236"/>
                  </a:lnTo>
                  <a:lnTo>
                    <a:pt x="78" y="236"/>
                  </a:lnTo>
                  <a:lnTo>
                    <a:pt x="80" y="236"/>
                  </a:lnTo>
                  <a:lnTo>
                    <a:pt x="100" y="244"/>
                  </a:lnTo>
                  <a:lnTo>
                    <a:pt x="102" y="244"/>
                  </a:lnTo>
                  <a:lnTo>
                    <a:pt x="112" y="254"/>
                  </a:lnTo>
                  <a:lnTo>
                    <a:pt x="136" y="262"/>
                  </a:lnTo>
                  <a:lnTo>
                    <a:pt x="138" y="262"/>
                  </a:lnTo>
                  <a:lnTo>
                    <a:pt x="154" y="272"/>
                  </a:lnTo>
                  <a:lnTo>
                    <a:pt x="192" y="308"/>
                  </a:lnTo>
                  <a:lnTo>
                    <a:pt x="210" y="316"/>
                  </a:lnTo>
                  <a:lnTo>
                    <a:pt x="218" y="312"/>
                  </a:lnTo>
                  <a:lnTo>
                    <a:pt x="224" y="300"/>
                  </a:lnTo>
                  <a:lnTo>
                    <a:pt x="220" y="278"/>
                  </a:lnTo>
                  <a:lnTo>
                    <a:pt x="222" y="274"/>
                  </a:lnTo>
                  <a:lnTo>
                    <a:pt x="224" y="270"/>
                  </a:lnTo>
                  <a:lnTo>
                    <a:pt x="236" y="264"/>
                  </a:lnTo>
                  <a:lnTo>
                    <a:pt x="236" y="262"/>
                  </a:lnTo>
                  <a:lnTo>
                    <a:pt x="286" y="292"/>
                  </a:lnTo>
                  <a:lnTo>
                    <a:pt x="292" y="290"/>
                  </a:lnTo>
                  <a:lnTo>
                    <a:pt x="302" y="284"/>
                  </a:lnTo>
                  <a:lnTo>
                    <a:pt x="304" y="284"/>
                  </a:lnTo>
                  <a:lnTo>
                    <a:pt x="310" y="284"/>
                  </a:lnTo>
                  <a:lnTo>
                    <a:pt x="320" y="276"/>
                  </a:lnTo>
                  <a:lnTo>
                    <a:pt x="322" y="276"/>
                  </a:lnTo>
                  <a:lnTo>
                    <a:pt x="324" y="276"/>
                  </a:lnTo>
                  <a:lnTo>
                    <a:pt x="352" y="296"/>
                  </a:lnTo>
                  <a:lnTo>
                    <a:pt x="354" y="298"/>
                  </a:lnTo>
                  <a:lnTo>
                    <a:pt x="372" y="312"/>
                  </a:lnTo>
                  <a:lnTo>
                    <a:pt x="380" y="320"/>
                  </a:lnTo>
                  <a:lnTo>
                    <a:pt x="388" y="330"/>
                  </a:lnTo>
                  <a:lnTo>
                    <a:pt x="398" y="340"/>
                  </a:lnTo>
                  <a:lnTo>
                    <a:pt x="404" y="338"/>
                  </a:lnTo>
                  <a:lnTo>
                    <a:pt x="412" y="324"/>
                  </a:lnTo>
                  <a:lnTo>
                    <a:pt x="430" y="336"/>
                  </a:lnTo>
                  <a:lnTo>
                    <a:pt x="432" y="336"/>
                  </a:lnTo>
                  <a:lnTo>
                    <a:pt x="444" y="352"/>
                  </a:lnTo>
                  <a:lnTo>
                    <a:pt x="480" y="380"/>
                  </a:lnTo>
                  <a:lnTo>
                    <a:pt x="492" y="392"/>
                  </a:lnTo>
                  <a:lnTo>
                    <a:pt x="522" y="382"/>
                  </a:lnTo>
                  <a:lnTo>
                    <a:pt x="524" y="406"/>
                  </a:lnTo>
                  <a:lnTo>
                    <a:pt x="538" y="420"/>
                  </a:lnTo>
                  <a:lnTo>
                    <a:pt x="548" y="436"/>
                  </a:lnTo>
                  <a:lnTo>
                    <a:pt x="548" y="438"/>
                  </a:lnTo>
                  <a:lnTo>
                    <a:pt x="548" y="440"/>
                  </a:lnTo>
                  <a:lnTo>
                    <a:pt x="560" y="494"/>
                  </a:lnTo>
                  <a:lnTo>
                    <a:pt x="572" y="516"/>
                  </a:lnTo>
                  <a:lnTo>
                    <a:pt x="556" y="558"/>
                  </a:lnTo>
                  <a:lnTo>
                    <a:pt x="556" y="560"/>
                  </a:lnTo>
                  <a:lnTo>
                    <a:pt x="544" y="564"/>
                  </a:lnTo>
                  <a:lnTo>
                    <a:pt x="544" y="576"/>
                  </a:lnTo>
                  <a:lnTo>
                    <a:pt x="542" y="576"/>
                  </a:lnTo>
                  <a:lnTo>
                    <a:pt x="528" y="598"/>
                  </a:lnTo>
                  <a:lnTo>
                    <a:pt x="508" y="600"/>
                  </a:lnTo>
                  <a:lnTo>
                    <a:pt x="488" y="616"/>
                  </a:lnTo>
                  <a:lnTo>
                    <a:pt x="494" y="620"/>
                  </a:lnTo>
                  <a:lnTo>
                    <a:pt x="500" y="622"/>
                  </a:lnTo>
                  <a:lnTo>
                    <a:pt x="504" y="626"/>
                  </a:lnTo>
                  <a:lnTo>
                    <a:pt x="508" y="630"/>
                  </a:lnTo>
                  <a:lnTo>
                    <a:pt x="508" y="634"/>
                  </a:lnTo>
                  <a:lnTo>
                    <a:pt x="504" y="642"/>
                  </a:lnTo>
                  <a:lnTo>
                    <a:pt x="504" y="644"/>
                  </a:lnTo>
                  <a:lnTo>
                    <a:pt x="492" y="656"/>
                  </a:lnTo>
                  <a:lnTo>
                    <a:pt x="490" y="656"/>
                  </a:lnTo>
                  <a:lnTo>
                    <a:pt x="490" y="658"/>
                  </a:lnTo>
                  <a:lnTo>
                    <a:pt x="488" y="658"/>
                  </a:lnTo>
                  <a:lnTo>
                    <a:pt x="450" y="652"/>
                  </a:lnTo>
                  <a:lnTo>
                    <a:pt x="448" y="666"/>
                  </a:lnTo>
                  <a:lnTo>
                    <a:pt x="452" y="696"/>
                  </a:lnTo>
                  <a:lnTo>
                    <a:pt x="484" y="708"/>
                  </a:lnTo>
                  <a:lnTo>
                    <a:pt x="484" y="710"/>
                  </a:lnTo>
                  <a:lnTo>
                    <a:pt x="496" y="706"/>
                  </a:lnTo>
                  <a:lnTo>
                    <a:pt x="498" y="706"/>
                  </a:lnTo>
                  <a:lnTo>
                    <a:pt x="500" y="704"/>
                  </a:lnTo>
                  <a:lnTo>
                    <a:pt x="500" y="706"/>
                  </a:lnTo>
                  <a:lnTo>
                    <a:pt x="510" y="712"/>
                  </a:lnTo>
                  <a:lnTo>
                    <a:pt x="524" y="712"/>
                  </a:lnTo>
                  <a:lnTo>
                    <a:pt x="528" y="710"/>
                  </a:lnTo>
                  <a:lnTo>
                    <a:pt x="524" y="696"/>
                  </a:lnTo>
                  <a:lnTo>
                    <a:pt x="520" y="680"/>
                  </a:lnTo>
                  <a:lnTo>
                    <a:pt x="520" y="678"/>
                  </a:lnTo>
                  <a:lnTo>
                    <a:pt x="520" y="676"/>
                  </a:lnTo>
                  <a:lnTo>
                    <a:pt x="526" y="670"/>
                  </a:lnTo>
                  <a:lnTo>
                    <a:pt x="528" y="668"/>
                  </a:lnTo>
                  <a:lnTo>
                    <a:pt x="536" y="656"/>
                  </a:lnTo>
                  <a:lnTo>
                    <a:pt x="538" y="654"/>
                  </a:lnTo>
                  <a:lnTo>
                    <a:pt x="552" y="644"/>
                  </a:lnTo>
                  <a:lnTo>
                    <a:pt x="552" y="642"/>
                  </a:lnTo>
                  <a:lnTo>
                    <a:pt x="554" y="642"/>
                  </a:lnTo>
                  <a:lnTo>
                    <a:pt x="572" y="640"/>
                  </a:lnTo>
                  <a:lnTo>
                    <a:pt x="572" y="644"/>
                  </a:lnTo>
                  <a:lnTo>
                    <a:pt x="572" y="656"/>
                  </a:lnTo>
                  <a:lnTo>
                    <a:pt x="576" y="664"/>
                  </a:lnTo>
                  <a:lnTo>
                    <a:pt x="580" y="674"/>
                  </a:lnTo>
                  <a:lnTo>
                    <a:pt x="596" y="684"/>
                  </a:lnTo>
                  <a:lnTo>
                    <a:pt x="640" y="688"/>
                  </a:lnTo>
                  <a:lnTo>
                    <a:pt x="642" y="688"/>
                  </a:lnTo>
                  <a:lnTo>
                    <a:pt x="644" y="688"/>
                  </a:lnTo>
                  <a:lnTo>
                    <a:pt x="644" y="690"/>
                  </a:lnTo>
                  <a:lnTo>
                    <a:pt x="644" y="692"/>
                  </a:lnTo>
                  <a:lnTo>
                    <a:pt x="644" y="706"/>
                  </a:lnTo>
                  <a:lnTo>
                    <a:pt x="656" y="720"/>
                  </a:lnTo>
                  <a:lnTo>
                    <a:pt x="666" y="724"/>
                  </a:lnTo>
                  <a:lnTo>
                    <a:pt x="668" y="724"/>
                  </a:lnTo>
                  <a:lnTo>
                    <a:pt x="668" y="726"/>
                  </a:lnTo>
                  <a:lnTo>
                    <a:pt x="668" y="732"/>
                  </a:lnTo>
                  <a:lnTo>
                    <a:pt x="668" y="740"/>
                  </a:lnTo>
                  <a:lnTo>
                    <a:pt x="664" y="756"/>
                  </a:lnTo>
                  <a:lnTo>
                    <a:pt x="670" y="760"/>
                  </a:lnTo>
                  <a:lnTo>
                    <a:pt x="678" y="760"/>
                  </a:lnTo>
                  <a:lnTo>
                    <a:pt x="684" y="762"/>
                  </a:lnTo>
                  <a:lnTo>
                    <a:pt x="688" y="764"/>
                  </a:lnTo>
                  <a:lnTo>
                    <a:pt x="706" y="772"/>
                  </a:lnTo>
                  <a:lnTo>
                    <a:pt x="716" y="764"/>
                  </a:lnTo>
                  <a:lnTo>
                    <a:pt x="728" y="750"/>
                  </a:lnTo>
                  <a:lnTo>
                    <a:pt x="730" y="744"/>
                  </a:lnTo>
                  <a:lnTo>
                    <a:pt x="732" y="742"/>
                  </a:lnTo>
                  <a:lnTo>
                    <a:pt x="734" y="740"/>
                  </a:lnTo>
                  <a:lnTo>
                    <a:pt x="730" y="722"/>
                  </a:lnTo>
                  <a:lnTo>
                    <a:pt x="728" y="714"/>
                  </a:lnTo>
                  <a:lnTo>
                    <a:pt x="728" y="712"/>
                  </a:lnTo>
                  <a:lnTo>
                    <a:pt x="728" y="710"/>
                  </a:lnTo>
                  <a:lnTo>
                    <a:pt x="736" y="700"/>
                  </a:lnTo>
                  <a:lnTo>
                    <a:pt x="748" y="690"/>
                  </a:lnTo>
                  <a:lnTo>
                    <a:pt x="750" y="690"/>
                  </a:lnTo>
                  <a:lnTo>
                    <a:pt x="776" y="690"/>
                  </a:lnTo>
                  <a:lnTo>
                    <a:pt x="780" y="688"/>
                  </a:lnTo>
                  <a:lnTo>
                    <a:pt x="780" y="676"/>
                  </a:lnTo>
                  <a:lnTo>
                    <a:pt x="776" y="664"/>
                  </a:lnTo>
                  <a:lnTo>
                    <a:pt x="766" y="648"/>
                  </a:lnTo>
                  <a:lnTo>
                    <a:pt x="766" y="628"/>
                  </a:lnTo>
                  <a:lnTo>
                    <a:pt x="766" y="626"/>
                  </a:lnTo>
                  <a:lnTo>
                    <a:pt x="770" y="614"/>
                  </a:lnTo>
                  <a:lnTo>
                    <a:pt x="772" y="614"/>
                  </a:lnTo>
                  <a:lnTo>
                    <a:pt x="792" y="582"/>
                  </a:lnTo>
                  <a:lnTo>
                    <a:pt x="794" y="582"/>
                  </a:lnTo>
                  <a:lnTo>
                    <a:pt x="796" y="580"/>
                  </a:lnTo>
                  <a:lnTo>
                    <a:pt x="800" y="580"/>
                  </a:lnTo>
                  <a:lnTo>
                    <a:pt x="808" y="582"/>
                  </a:lnTo>
                  <a:lnTo>
                    <a:pt x="828" y="592"/>
                  </a:lnTo>
                  <a:lnTo>
                    <a:pt x="840" y="596"/>
                  </a:lnTo>
                  <a:lnTo>
                    <a:pt x="840" y="590"/>
                  </a:lnTo>
                  <a:lnTo>
                    <a:pt x="838" y="588"/>
                  </a:lnTo>
                  <a:lnTo>
                    <a:pt x="838" y="586"/>
                  </a:lnTo>
                  <a:lnTo>
                    <a:pt x="840" y="580"/>
                  </a:lnTo>
                  <a:lnTo>
                    <a:pt x="846" y="572"/>
                  </a:lnTo>
                  <a:lnTo>
                    <a:pt x="860" y="562"/>
                  </a:lnTo>
                  <a:lnTo>
                    <a:pt x="860" y="560"/>
                  </a:lnTo>
                  <a:lnTo>
                    <a:pt x="876" y="556"/>
                  </a:lnTo>
                  <a:lnTo>
                    <a:pt x="890" y="556"/>
                  </a:lnTo>
                  <a:lnTo>
                    <a:pt x="892" y="556"/>
                  </a:lnTo>
                  <a:lnTo>
                    <a:pt x="900" y="556"/>
                  </a:lnTo>
                  <a:lnTo>
                    <a:pt x="904" y="536"/>
                  </a:lnTo>
                  <a:lnTo>
                    <a:pt x="904" y="524"/>
                  </a:lnTo>
                  <a:lnTo>
                    <a:pt x="906" y="512"/>
                  </a:lnTo>
                  <a:lnTo>
                    <a:pt x="906" y="510"/>
                  </a:lnTo>
                  <a:lnTo>
                    <a:pt x="908" y="508"/>
                  </a:lnTo>
                  <a:lnTo>
                    <a:pt x="912" y="496"/>
                  </a:lnTo>
                  <a:lnTo>
                    <a:pt x="906" y="488"/>
                  </a:lnTo>
                  <a:lnTo>
                    <a:pt x="896" y="480"/>
                  </a:lnTo>
                  <a:lnTo>
                    <a:pt x="876" y="476"/>
                  </a:lnTo>
                  <a:lnTo>
                    <a:pt x="868" y="472"/>
                  </a:lnTo>
                  <a:lnTo>
                    <a:pt x="852" y="460"/>
                  </a:lnTo>
                  <a:lnTo>
                    <a:pt x="840" y="456"/>
                  </a:lnTo>
                  <a:lnTo>
                    <a:pt x="840" y="454"/>
                  </a:lnTo>
                  <a:lnTo>
                    <a:pt x="824" y="436"/>
                  </a:lnTo>
                  <a:lnTo>
                    <a:pt x="812" y="436"/>
                  </a:lnTo>
                  <a:lnTo>
                    <a:pt x="810" y="436"/>
                  </a:lnTo>
                  <a:lnTo>
                    <a:pt x="798" y="430"/>
                  </a:lnTo>
                  <a:lnTo>
                    <a:pt x="790" y="440"/>
                  </a:lnTo>
                  <a:lnTo>
                    <a:pt x="788" y="476"/>
                  </a:lnTo>
                  <a:lnTo>
                    <a:pt x="792" y="492"/>
                  </a:lnTo>
                  <a:lnTo>
                    <a:pt x="796" y="492"/>
                  </a:lnTo>
                  <a:lnTo>
                    <a:pt x="798" y="492"/>
                  </a:lnTo>
                  <a:lnTo>
                    <a:pt x="808" y="496"/>
                  </a:lnTo>
                  <a:lnTo>
                    <a:pt x="814" y="510"/>
                  </a:lnTo>
                  <a:lnTo>
                    <a:pt x="816" y="510"/>
                  </a:lnTo>
                  <a:lnTo>
                    <a:pt x="816" y="512"/>
                  </a:lnTo>
                  <a:lnTo>
                    <a:pt x="812" y="536"/>
                  </a:lnTo>
                  <a:lnTo>
                    <a:pt x="812" y="538"/>
                  </a:lnTo>
                  <a:lnTo>
                    <a:pt x="812" y="540"/>
                  </a:lnTo>
                  <a:lnTo>
                    <a:pt x="800" y="546"/>
                  </a:lnTo>
                  <a:lnTo>
                    <a:pt x="798" y="548"/>
                  </a:lnTo>
                  <a:lnTo>
                    <a:pt x="798" y="546"/>
                  </a:lnTo>
                  <a:lnTo>
                    <a:pt x="796" y="546"/>
                  </a:lnTo>
                  <a:lnTo>
                    <a:pt x="792" y="544"/>
                  </a:lnTo>
                  <a:lnTo>
                    <a:pt x="778" y="550"/>
                  </a:lnTo>
                  <a:lnTo>
                    <a:pt x="778" y="552"/>
                  </a:lnTo>
                  <a:lnTo>
                    <a:pt x="780" y="552"/>
                  </a:lnTo>
                  <a:lnTo>
                    <a:pt x="782" y="574"/>
                  </a:lnTo>
                  <a:lnTo>
                    <a:pt x="780" y="578"/>
                  </a:lnTo>
                  <a:lnTo>
                    <a:pt x="776" y="580"/>
                  </a:lnTo>
                  <a:lnTo>
                    <a:pt x="768" y="580"/>
                  </a:lnTo>
                  <a:lnTo>
                    <a:pt x="762" y="578"/>
                  </a:lnTo>
                  <a:lnTo>
                    <a:pt x="758" y="576"/>
                  </a:lnTo>
                  <a:lnTo>
                    <a:pt x="748" y="568"/>
                  </a:lnTo>
                  <a:lnTo>
                    <a:pt x="746" y="568"/>
                  </a:lnTo>
                  <a:lnTo>
                    <a:pt x="746" y="566"/>
                  </a:lnTo>
                  <a:lnTo>
                    <a:pt x="740" y="552"/>
                  </a:lnTo>
                  <a:lnTo>
                    <a:pt x="736" y="550"/>
                  </a:lnTo>
                  <a:lnTo>
                    <a:pt x="728" y="546"/>
                  </a:lnTo>
                  <a:lnTo>
                    <a:pt x="726" y="546"/>
                  </a:lnTo>
                  <a:lnTo>
                    <a:pt x="714" y="538"/>
                  </a:lnTo>
                  <a:lnTo>
                    <a:pt x="712" y="538"/>
                  </a:lnTo>
                  <a:lnTo>
                    <a:pt x="712" y="536"/>
                  </a:lnTo>
                  <a:lnTo>
                    <a:pt x="710" y="524"/>
                  </a:lnTo>
                  <a:lnTo>
                    <a:pt x="712" y="512"/>
                  </a:lnTo>
                  <a:lnTo>
                    <a:pt x="716" y="506"/>
                  </a:lnTo>
                  <a:lnTo>
                    <a:pt x="716" y="502"/>
                  </a:lnTo>
                  <a:lnTo>
                    <a:pt x="712" y="488"/>
                  </a:lnTo>
                  <a:lnTo>
                    <a:pt x="700" y="478"/>
                  </a:lnTo>
                  <a:lnTo>
                    <a:pt x="700" y="476"/>
                  </a:lnTo>
                  <a:lnTo>
                    <a:pt x="698" y="444"/>
                  </a:lnTo>
                  <a:lnTo>
                    <a:pt x="690" y="436"/>
                  </a:lnTo>
                  <a:lnTo>
                    <a:pt x="688" y="436"/>
                  </a:lnTo>
                  <a:lnTo>
                    <a:pt x="688" y="434"/>
                  </a:lnTo>
                  <a:lnTo>
                    <a:pt x="682" y="420"/>
                  </a:lnTo>
                  <a:lnTo>
                    <a:pt x="652" y="416"/>
                  </a:lnTo>
                  <a:lnTo>
                    <a:pt x="644" y="410"/>
                  </a:lnTo>
                  <a:lnTo>
                    <a:pt x="638" y="402"/>
                  </a:lnTo>
                  <a:lnTo>
                    <a:pt x="624" y="402"/>
                  </a:lnTo>
                  <a:lnTo>
                    <a:pt x="618" y="398"/>
                  </a:lnTo>
                  <a:lnTo>
                    <a:pt x="610" y="392"/>
                  </a:lnTo>
                  <a:lnTo>
                    <a:pt x="608" y="390"/>
                  </a:lnTo>
                  <a:lnTo>
                    <a:pt x="604" y="384"/>
                  </a:lnTo>
                  <a:lnTo>
                    <a:pt x="598" y="376"/>
                  </a:lnTo>
                  <a:lnTo>
                    <a:pt x="596" y="362"/>
                  </a:lnTo>
                  <a:lnTo>
                    <a:pt x="596" y="360"/>
                  </a:lnTo>
                  <a:lnTo>
                    <a:pt x="600" y="336"/>
                  </a:lnTo>
                  <a:lnTo>
                    <a:pt x="604" y="324"/>
                  </a:lnTo>
                  <a:lnTo>
                    <a:pt x="606" y="324"/>
                  </a:lnTo>
                  <a:lnTo>
                    <a:pt x="636" y="310"/>
                  </a:lnTo>
                  <a:lnTo>
                    <a:pt x="648" y="296"/>
                  </a:lnTo>
                  <a:lnTo>
                    <a:pt x="650" y="284"/>
                  </a:lnTo>
                  <a:lnTo>
                    <a:pt x="648" y="276"/>
                  </a:lnTo>
                  <a:lnTo>
                    <a:pt x="644" y="262"/>
                  </a:lnTo>
                  <a:lnTo>
                    <a:pt x="640" y="254"/>
                  </a:lnTo>
                  <a:lnTo>
                    <a:pt x="634" y="256"/>
                  </a:lnTo>
                  <a:lnTo>
                    <a:pt x="624" y="254"/>
                  </a:lnTo>
                  <a:lnTo>
                    <a:pt x="616" y="260"/>
                  </a:lnTo>
                  <a:lnTo>
                    <a:pt x="606" y="272"/>
                  </a:lnTo>
                  <a:lnTo>
                    <a:pt x="592" y="286"/>
                  </a:lnTo>
                  <a:lnTo>
                    <a:pt x="590" y="286"/>
                  </a:lnTo>
                  <a:lnTo>
                    <a:pt x="578" y="290"/>
                  </a:lnTo>
                  <a:lnTo>
                    <a:pt x="568" y="288"/>
                  </a:lnTo>
                  <a:lnTo>
                    <a:pt x="542" y="280"/>
                  </a:lnTo>
                  <a:close/>
                </a:path>
              </a:pathLst>
            </a:custGeom>
            <a:grpFill/>
            <a:ln w="3175" cmpd="sng">
              <a:solidFill>
                <a:srgbClr val="FFFF00"/>
              </a:solidFill>
              <a:prstDash val="solid"/>
            </a:ln>
            <a:effectLst>
              <a:outerShdw blurRad="88900" dist="1016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800" b="1"/>
            </a:p>
          </p:txBody>
        </p:sp>
        <p:sp>
          <p:nvSpPr>
            <p:cNvPr id="28" name="宁夏"/>
            <p:cNvSpPr/>
            <p:nvPr/>
          </p:nvSpPr>
          <p:spPr bwMode="auto">
            <a:xfrm>
              <a:off x="4450168" y="3277341"/>
              <a:ext cx="329739" cy="544121"/>
            </a:xfrm>
            <a:custGeom>
              <a:avLst/>
              <a:gdLst>
                <a:gd name="T0" fmla="*/ 2147483646 w 184"/>
                <a:gd name="T1" fmla="*/ 2147483646 h 304"/>
                <a:gd name="T2" fmla="*/ 2147483646 w 184"/>
                <a:gd name="T3" fmla="*/ 2147483646 h 304"/>
                <a:gd name="T4" fmla="*/ 2147483646 w 184"/>
                <a:gd name="T5" fmla="*/ 2147483646 h 304"/>
                <a:gd name="T6" fmla="*/ 2147483646 w 184"/>
                <a:gd name="T7" fmla="*/ 2147483646 h 304"/>
                <a:gd name="T8" fmla="*/ 2147483646 w 184"/>
                <a:gd name="T9" fmla="*/ 2147483646 h 304"/>
                <a:gd name="T10" fmla="*/ 2147483646 w 184"/>
                <a:gd name="T11" fmla="*/ 2147483646 h 304"/>
                <a:gd name="T12" fmla="*/ 2147483646 w 184"/>
                <a:gd name="T13" fmla="*/ 2147483646 h 304"/>
                <a:gd name="T14" fmla="*/ 2147483646 w 184"/>
                <a:gd name="T15" fmla="*/ 2147483646 h 304"/>
                <a:gd name="T16" fmla="*/ 2147483646 w 184"/>
                <a:gd name="T17" fmla="*/ 2147483646 h 304"/>
                <a:gd name="T18" fmla="*/ 2147483646 w 184"/>
                <a:gd name="T19" fmla="*/ 2147483646 h 304"/>
                <a:gd name="T20" fmla="*/ 2147483646 w 184"/>
                <a:gd name="T21" fmla="*/ 2147483646 h 304"/>
                <a:gd name="T22" fmla="*/ 2147483646 w 184"/>
                <a:gd name="T23" fmla="*/ 2147483646 h 304"/>
                <a:gd name="T24" fmla="*/ 2147483646 w 184"/>
                <a:gd name="T25" fmla="*/ 2147483646 h 304"/>
                <a:gd name="T26" fmla="*/ 2147483646 w 184"/>
                <a:gd name="T27" fmla="*/ 2147483646 h 304"/>
                <a:gd name="T28" fmla="*/ 2147483646 w 184"/>
                <a:gd name="T29" fmla="*/ 2147483646 h 304"/>
                <a:gd name="T30" fmla="*/ 2147483646 w 184"/>
                <a:gd name="T31" fmla="*/ 2147483646 h 304"/>
                <a:gd name="T32" fmla="*/ 2147483646 w 184"/>
                <a:gd name="T33" fmla="*/ 2147483646 h 304"/>
                <a:gd name="T34" fmla="*/ 2147483646 w 184"/>
                <a:gd name="T35" fmla="*/ 2147483646 h 304"/>
                <a:gd name="T36" fmla="*/ 2147483646 w 184"/>
                <a:gd name="T37" fmla="*/ 2147483646 h 304"/>
                <a:gd name="T38" fmla="*/ 2147483646 w 184"/>
                <a:gd name="T39" fmla="*/ 2147483646 h 304"/>
                <a:gd name="T40" fmla="*/ 2147483646 w 184"/>
                <a:gd name="T41" fmla="*/ 2147483646 h 304"/>
                <a:gd name="T42" fmla="*/ 2147483646 w 184"/>
                <a:gd name="T43" fmla="*/ 2147483646 h 304"/>
                <a:gd name="T44" fmla="*/ 2147483646 w 184"/>
                <a:gd name="T45" fmla="*/ 2147483646 h 304"/>
                <a:gd name="T46" fmla="*/ 2147483646 w 184"/>
                <a:gd name="T47" fmla="*/ 2147483646 h 304"/>
                <a:gd name="T48" fmla="*/ 2147483646 w 184"/>
                <a:gd name="T49" fmla="*/ 2147483646 h 304"/>
                <a:gd name="T50" fmla="*/ 2147483646 w 184"/>
                <a:gd name="T51" fmla="*/ 2147483646 h 304"/>
                <a:gd name="T52" fmla="*/ 2147483646 w 184"/>
                <a:gd name="T53" fmla="*/ 2147483646 h 304"/>
                <a:gd name="T54" fmla="*/ 2147483646 w 184"/>
                <a:gd name="T55" fmla="*/ 2147483646 h 304"/>
                <a:gd name="T56" fmla="*/ 2147483646 w 184"/>
                <a:gd name="T57" fmla="*/ 2147483646 h 304"/>
                <a:gd name="T58" fmla="*/ 2147483646 w 184"/>
                <a:gd name="T59" fmla="*/ 2147483646 h 304"/>
                <a:gd name="T60" fmla="*/ 2147483646 w 184"/>
                <a:gd name="T61" fmla="*/ 2147483646 h 304"/>
                <a:gd name="T62" fmla="*/ 2147483646 w 184"/>
                <a:gd name="T63" fmla="*/ 2147483646 h 304"/>
                <a:gd name="T64" fmla="*/ 2147483646 w 184"/>
                <a:gd name="T65" fmla="*/ 2147483646 h 304"/>
                <a:gd name="T66" fmla="*/ 2147483646 w 184"/>
                <a:gd name="T67" fmla="*/ 2147483646 h 304"/>
                <a:gd name="T68" fmla="*/ 2147483646 w 184"/>
                <a:gd name="T69" fmla="*/ 2147483646 h 304"/>
                <a:gd name="T70" fmla="*/ 2147483646 w 184"/>
                <a:gd name="T71" fmla="*/ 2147483646 h 304"/>
                <a:gd name="T72" fmla="*/ 2147483646 w 184"/>
                <a:gd name="T73" fmla="*/ 2147483646 h 304"/>
                <a:gd name="T74" fmla="*/ 2147483646 w 184"/>
                <a:gd name="T75" fmla="*/ 2147483646 h 304"/>
                <a:gd name="T76" fmla="*/ 2147483646 w 184"/>
                <a:gd name="T77" fmla="*/ 2147483646 h 304"/>
                <a:gd name="T78" fmla="*/ 2147483646 w 184"/>
                <a:gd name="T79" fmla="*/ 2147483646 h 304"/>
                <a:gd name="T80" fmla="*/ 2147483646 w 184"/>
                <a:gd name="T81" fmla="*/ 2147483646 h 304"/>
                <a:gd name="T82" fmla="*/ 2147483646 w 184"/>
                <a:gd name="T83" fmla="*/ 2147483646 h 304"/>
                <a:gd name="T84" fmla="*/ 2147483646 w 184"/>
                <a:gd name="T85" fmla="*/ 2147483646 h 304"/>
                <a:gd name="T86" fmla="*/ 2147483646 w 184"/>
                <a:gd name="T87" fmla="*/ 2147483646 h 304"/>
                <a:gd name="T88" fmla="*/ 2147483646 w 184"/>
                <a:gd name="T89" fmla="*/ 2147483646 h 304"/>
                <a:gd name="T90" fmla="*/ 2147483646 w 184"/>
                <a:gd name="T91" fmla="*/ 2147483646 h 304"/>
                <a:gd name="T92" fmla="*/ 2147483646 w 184"/>
                <a:gd name="T93" fmla="*/ 2147483646 h 304"/>
                <a:gd name="T94" fmla="*/ 2147483646 w 184"/>
                <a:gd name="T95" fmla="*/ 2147483646 h 304"/>
                <a:gd name="T96" fmla="*/ 2147483646 w 184"/>
                <a:gd name="T97" fmla="*/ 2147483646 h 304"/>
                <a:gd name="T98" fmla="*/ 2147483646 w 184"/>
                <a:gd name="T99" fmla="*/ 0 h 30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184" h="304">
                  <a:moveTo>
                    <a:pt x="108" y="18"/>
                  </a:moveTo>
                  <a:lnTo>
                    <a:pt x="92" y="58"/>
                  </a:lnTo>
                  <a:lnTo>
                    <a:pt x="92" y="84"/>
                  </a:lnTo>
                  <a:lnTo>
                    <a:pt x="92" y="86"/>
                  </a:lnTo>
                  <a:lnTo>
                    <a:pt x="84" y="100"/>
                  </a:lnTo>
                  <a:lnTo>
                    <a:pt x="84" y="108"/>
                  </a:lnTo>
                  <a:lnTo>
                    <a:pt x="84" y="112"/>
                  </a:lnTo>
                  <a:lnTo>
                    <a:pt x="82" y="116"/>
                  </a:lnTo>
                  <a:lnTo>
                    <a:pt x="80" y="120"/>
                  </a:lnTo>
                  <a:lnTo>
                    <a:pt x="76" y="122"/>
                  </a:lnTo>
                  <a:lnTo>
                    <a:pt x="76" y="124"/>
                  </a:lnTo>
                  <a:lnTo>
                    <a:pt x="74" y="124"/>
                  </a:lnTo>
                  <a:lnTo>
                    <a:pt x="74" y="122"/>
                  </a:lnTo>
                  <a:lnTo>
                    <a:pt x="54" y="120"/>
                  </a:lnTo>
                  <a:lnTo>
                    <a:pt x="44" y="130"/>
                  </a:lnTo>
                  <a:lnTo>
                    <a:pt x="12" y="134"/>
                  </a:lnTo>
                  <a:lnTo>
                    <a:pt x="0" y="134"/>
                  </a:lnTo>
                  <a:lnTo>
                    <a:pt x="8" y="140"/>
                  </a:lnTo>
                  <a:lnTo>
                    <a:pt x="36" y="144"/>
                  </a:lnTo>
                  <a:lnTo>
                    <a:pt x="38" y="144"/>
                  </a:lnTo>
                  <a:lnTo>
                    <a:pt x="40" y="144"/>
                  </a:lnTo>
                  <a:lnTo>
                    <a:pt x="48" y="162"/>
                  </a:lnTo>
                  <a:lnTo>
                    <a:pt x="56" y="168"/>
                  </a:lnTo>
                  <a:lnTo>
                    <a:pt x="60" y="174"/>
                  </a:lnTo>
                  <a:lnTo>
                    <a:pt x="60" y="184"/>
                  </a:lnTo>
                  <a:lnTo>
                    <a:pt x="60" y="206"/>
                  </a:lnTo>
                  <a:lnTo>
                    <a:pt x="70" y="216"/>
                  </a:lnTo>
                  <a:lnTo>
                    <a:pt x="72" y="216"/>
                  </a:lnTo>
                  <a:lnTo>
                    <a:pt x="76" y="232"/>
                  </a:lnTo>
                  <a:lnTo>
                    <a:pt x="76" y="240"/>
                  </a:lnTo>
                  <a:lnTo>
                    <a:pt x="72" y="248"/>
                  </a:lnTo>
                  <a:lnTo>
                    <a:pt x="70" y="256"/>
                  </a:lnTo>
                  <a:lnTo>
                    <a:pt x="72" y="264"/>
                  </a:lnTo>
                  <a:lnTo>
                    <a:pt x="82" y="270"/>
                  </a:lnTo>
                  <a:lnTo>
                    <a:pt x="94" y="276"/>
                  </a:lnTo>
                  <a:lnTo>
                    <a:pt x="100" y="280"/>
                  </a:lnTo>
                  <a:lnTo>
                    <a:pt x="106" y="292"/>
                  </a:lnTo>
                  <a:lnTo>
                    <a:pt x="114" y="298"/>
                  </a:lnTo>
                  <a:lnTo>
                    <a:pt x="116" y="302"/>
                  </a:lnTo>
                  <a:lnTo>
                    <a:pt x="124" y="304"/>
                  </a:lnTo>
                  <a:lnTo>
                    <a:pt x="122" y="288"/>
                  </a:lnTo>
                  <a:lnTo>
                    <a:pt x="122" y="282"/>
                  </a:lnTo>
                  <a:lnTo>
                    <a:pt x="122" y="278"/>
                  </a:lnTo>
                  <a:lnTo>
                    <a:pt x="126" y="274"/>
                  </a:lnTo>
                  <a:lnTo>
                    <a:pt x="128" y="272"/>
                  </a:lnTo>
                  <a:lnTo>
                    <a:pt x="140" y="268"/>
                  </a:lnTo>
                  <a:lnTo>
                    <a:pt x="142" y="268"/>
                  </a:lnTo>
                  <a:lnTo>
                    <a:pt x="144" y="268"/>
                  </a:lnTo>
                  <a:lnTo>
                    <a:pt x="148" y="270"/>
                  </a:lnTo>
                  <a:lnTo>
                    <a:pt x="156" y="266"/>
                  </a:lnTo>
                  <a:lnTo>
                    <a:pt x="156" y="264"/>
                  </a:lnTo>
                  <a:lnTo>
                    <a:pt x="158" y="244"/>
                  </a:lnTo>
                  <a:lnTo>
                    <a:pt x="154" y="236"/>
                  </a:lnTo>
                  <a:lnTo>
                    <a:pt x="148" y="232"/>
                  </a:lnTo>
                  <a:lnTo>
                    <a:pt x="140" y="232"/>
                  </a:lnTo>
                  <a:lnTo>
                    <a:pt x="138" y="232"/>
                  </a:lnTo>
                  <a:lnTo>
                    <a:pt x="136" y="230"/>
                  </a:lnTo>
                  <a:lnTo>
                    <a:pt x="132" y="210"/>
                  </a:lnTo>
                  <a:lnTo>
                    <a:pt x="134" y="168"/>
                  </a:lnTo>
                  <a:lnTo>
                    <a:pt x="136" y="168"/>
                  </a:lnTo>
                  <a:lnTo>
                    <a:pt x="148" y="150"/>
                  </a:lnTo>
                  <a:lnTo>
                    <a:pt x="164" y="160"/>
                  </a:lnTo>
                  <a:lnTo>
                    <a:pt x="176" y="160"/>
                  </a:lnTo>
                  <a:lnTo>
                    <a:pt x="184" y="108"/>
                  </a:lnTo>
                  <a:lnTo>
                    <a:pt x="180" y="100"/>
                  </a:lnTo>
                  <a:lnTo>
                    <a:pt x="174" y="96"/>
                  </a:lnTo>
                  <a:lnTo>
                    <a:pt x="168" y="96"/>
                  </a:lnTo>
                  <a:lnTo>
                    <a:pt x="166" y="96"/>
                  </a:lnTo>
                  <a:lnTo>
                    <a:pt x="154" y="98"/>
                  </a:lnTo>
                  <a:lnTo>
                    <a:pt x="152" y="96"/>
                  </a:lnTo>
                  <a:lnTo>
                    <a:pt x="144" y="84"/>
                  </a:lnTo>
                  <a:lnTo>
                    <a:pt x="142" y="84"/>
                  </a:lnTo>
                  <a:lnTo>
                    <a:pt x="142" y="64"/>
                  </a:lnTo>
                  <a:lnTo>
                    <a:pt x="146" y="52"/>
                  </a:lnTo>
                  <a:lnTo>
                    <a:pt x="148" y="48"/>
                  </a:lnTo>
                  <a:lnTo>
                    <a:pt x="150" y="42"/>
                  </a:lnTo>
                  <a:lnTo>
                    <a:pt x="152" y="36"/>
                  </a:lnTo>
                  <a:lnTo>
                    <a:pt x="156" y="32"/>
                  </a:lnTo>
                  <a:lnTo>
                    <a:pt x="156" y="20"/>
                  </a:lnTo>
                  <a:lnTo>
                    <a:pt x="144" y="8"/>
                  </a:lnTo>
                  <a:lnTo>
                    <a:pt x="128" y="0"/>
                  </a:lnTo>
                  <a:lnTo>
                    <a:pt x="108" y="18"/>
                  </a:lnTo>
                  <a:close/>
                </a:path>
              </a:pathLst>
            </a:custGeom>
            <a:grpFill/>
            <a:ln w="3175" cmpd="sng">
              <a:solidFill>
                <a:srgbClr val="FFFF00"/>
              </a:solidFill>
              <a:prstDash val="solid"/>
            </a:ln>
            <a:effectLst>
              <a:outerShdw blurRad="88900" dist="1016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800" b="1">
                <a:solidFill>
                  <a:schemeClr val="lt1"/>
                </a:solidFill>
              </a:endParaRPr>
            </a:p>
          </p:txBody>
        </p:sp>
        <p:sp>
          <p:nvSpPr>
            <p:cNvPr id="29" name="新疆"/>
            <p:cNvSpPr/>
            <p:nvPr/>
          </p:nvSpPr>
          <p:spPr bwMode="auto">
            <a:xfrm>
              <a:off x="1331642" y="1845527"/>
              <a:ext cx="2334617" cy="1764506"/>
            </a:xfrm>
            <a:custGeom>
              <a:avLst/>
              <a:gdLst>
                <a:gd name="T0" fmla="*/ 2147483646 w 1304"/>
                <a:gd name="T1" fmla="*/ 2147483646 h 986"/>
                <a:gd name="T2" fmla="*/ 2147483646 w 1304"/>
                <a:gd name="T3" fmla="*/ 2147483646 h 986"/>
                <a:gd name="T4" fmla="*/ 2147483646 w 1304"/>
                <a:gd name="T5" fmla="*/ 2147483646 h 986"/>
                <a:gd name="T6" fmla="*/ 2147483646 w 1304"/>
                <a:gd name="T7" fmla="*/ 2147483646 h 986"/>
                <a:gd name="T8" fmla="*/ 2147483646 w 1304"/>
                <a:gd name="T9" fmla="*/ 2147483646 h 986"/>
                <a:gd name="T10" fmla="*/ 2147483646 w 1304"/>
                <a:gd name="T11" fmla="*/ 2147483646 h 986"/>
                <a:gd name="T12" fmla="*/ 2147483646 w 1304"/>
                <a:gd name="T13" fmla="*/ 2147483646 h 986"/>
                <a:gd name="T14" fmla="*/ 2147483646 w 1304"/>
                <a:gd name="T15" fmla="*/ 2147483646 h 986"/>
                <a:gd name="T16" fmla="*/ 2147483646 w 1304"/>
                <a:gd name="T17" fmla="*/ 2147483646 h 986"/>
                <a:gd name="T18" fmla="*/ 2147483646 w 1304"/>
                <a:gd name="T19" fmla="*/ 2147483646 h 986"/>
                <a:gd name="T20" fmla="*/ 2147483646 w 1304"/>
                <a:gd name="T21" fmla="*/ 2147483646 h 986"/>
                <a:gd name="T22" fmla="*/ 2147483646 w 1304"/>
                <a:gd name="T23" fmla="*/ 2147483646 h 986"/>
                <a:gd name="T24" fmla="*/ 2147483646 w 1304"/>
                <a:gd name="T25" fmla="*/ 2147483646 h 986"/>
                <a:gd name="T26" fmla="*/ 2147483646 w 1304"/>
                <a:gd name="T27" fmla="*/ 2147483646 h 986"/>
                <a:gd name="T28" fmla="*/ 2147483646 w 1304"/>
                <a:gd name="T29" fmla="*/ 2147483646 h 986"/>
                <a:gd name="T30" fmla="*/ 2147483646 w 1304"/>
                <a:gd name="T31" fmla="*/ 2147483646 h 986"/>
                <a:gd name="T32" fmla="*/ 2147483646 w 1304"/>
                <a:gd name="T33" fmla="*/ 2147483646 h 986"/>
                <a:gd name="T34" fmla="*/ 2147483646 w 1304"/>
                <a:gd name="T35" fmla="*/ 2147483646 h 986"/>
                <a:gd name="T36" fmla="*/ 2147483646 w 1304"/>
                <a:gd name="T37" fmla="*/ 2147483646 h 986"/>
                <a:gd name="T38" fmla="*/ 2147483646 w 1304"/>
                <a:gd name="T39" fmla="*/ 2147483646 h 986"/>
                <a:gd name="T40" fmla="*/ 2147483646 w 1304"/>
                <a:gd name="T41" fmla="*/ 2147483646 h 986"/>
                <a:gd name="T42" fmla="*/ 2147483646 w 1304"/>
                <a:gd name="T43" fmla="*/ 2147483646 h 986"/>
                <a:gd name="T44" fmla="*/ 2147483646 w 1304"/>
                <a:gd name="T45" fmla="*/ 2147483646 h 986"/>
                <a:gd name="T46" fmla="*/ 2147483646 w 1304"/>
                <a:gd name="T47" fmla="*/ 2147483646 h 986"/>
                <a:gd name="T48" fmla="*/ 2147483646 w 1304"/>
                <a:gd name="T49" fmla="*/ 2147483646 h 986"/>
                <a:gd name="T50" fmla="*/ 2147483646 w 1304"/>
                <a:gd name="T51" fmla="*/ 2147483646 h 986"/>
                <a:gd name="T52" fmla="*/ 2147483646 w 1304"/>
                <a:gd name="T53" fmla="*/ 2147483646 h 986"/>
                <a:gd name="T54" fmla="*/ 2147483646 w 1304"/>
                <a:gd name="T55" fmla="*/ 2147483646 h 986"/>
                <a:gd name="T56" fmla="*/ 2147483646 w 1304"/>
                <a:gd name="T57" fmla="*/ 2147483646 h 986"/>
                <a:gd name="T58" fmla="*/ 2147483646 w 1304"/>
                <a:gd name="T59" fmla="*/ 2147483646 h 986"/>
                <a:gd name="T60" fmla="*/ 2147483646 w 1304"/>
                <a:gd name="T61" fmla="*/ 2147483646 h 986"/>
                <a:gd name="T62" fmla="*/ 2147483646 w 1304"/>
                <a:gd name="T63" fmla="*/ 2147483646 h 986"/>
                <a:gd name="T64" fmla="*/ 2147483646 w 1304"/>
                <a:gd name="T65" fmla="*/ 2147483646 h 986"/>
                <a:gd name="T66" fmla="*/ 2147483646 w 1304"/>
                <a:gd name="T67" fmla="*/ 2147483646 h 986"/>
                <a:gd name="T68" fmla="*/ 2147483646 w 1304"/>
                <a:gd name="T69" fmla="*/ 2147483646 h 986"/>
                <a:gd name="T70" fmla="*/ 2147483646 w 1304"/>
                <a:gd name="T71" fmla="*/ 2147483646 h 986"/>
                <a:gd name="T72" fmla="*/ 2147483646 w 1304"/>
                <a:gd name="T73" fmla="*/ 2147483646 h 986"/>
                <a:gd name="T74" fmla="*/ 2147483646 w 1304"/>
                <a:gd name="T75" fmla="*/ 2147483646 h 986"/>
                <a:gd name="T76" fmla="*/ 2147483646 w 1304"/>
                <a:gd name="T77" fmla="*/ 2147483646 h 986"/>
                <a:gd name="T78" fmla="*/ 2147483646 w 1304"/>
                <a:gd name="T79" fmla="*/ 2147483646 h 986"/>
                <a:gd name="T80" fmla="*/ 2147483646 w 1304"/>
                <a:gd name="T81" fmla="*/ 2147483646 h 986"/>
                <a:gd name="T82" fmla="*/ 2147483646 w 1304"/>
                <a:gd name="T83" fmla="*/ 2147483646 h 986"/>
                <a:gd name="T84" fmla="*/ 2147483646 w 1304"/>
                <a:gd name="T85" fmla="*/ 2147483646 h 986"/>
                <a:gd name="T86" fmla="*/ 2147483646 w 1304"/>
                <a:gd name="T87" fmla="*/ 2147483646 h 986"/>
                <a:gd name="T88" fmla="*/ 2147483646 w 1304"/>
                <a:gd name="T89" fmla="*/ 2147483646 h 986"/>
                <a:gd name="T90" fmla="*/ 2147483646 w 1304"/>
                <a:gd name="T91" fmla="*/ 2147483646 h 986"/>
                <a:gd name="T92" fmla="*/ 2147483646 w 1304"/>
                <a:gd name="T93" fmla="*/ 2147483646 h 986"/>
                <a:gd name="T94" fmla="*/ 2147483646 w 1304"/>
                <a:gd name="T95" fmla="*/ 2147483646 h 986"/>
                <a:gd name="T96" fmla="*/ 2147483646 w 1304"/>
                <a:gd name="T97" fmla="*/ 2147483646 h 986"/>
                <a:gd name="T98" fmla="*/ 2147483646 w 1304"/>
                <a:gd name="T99" fmla="*/ 2147483646 h 986"/>
                <a:gd name="T100" fmla="*/ 2147483646 w 1304"/>
                <a:gd name="T101" fmla="*/ 2147483646 h 986"/>
                <a:gd name="T102" fmla="*/ 2147483646 w 1304"/>
                <a:gd name="T103" fmla="*/ 2147483646 h 986"/>
                <a:gd name="T104" fmla="*/ 2147483646 w 1304"/>
                <a:gd name="T105" fmla="*/ 2147483646 h 986"/>
                <a:gd name="T106" fmla="*/ 2147483646 w 1304"/>
                <a:gd name="T107" fmla="*/ 2147483646 h 986"/>
                <a:gd name="T108" fmla="*/ 2147483646 w 1304"/>
                <a:gd name="T109" fmla="*/ 2147483646 h 986"/>
                <a:gd name="T110" fmla="*/ 2147483646 w 1304"/>
                <a:gd name="T111" fmla="*/ 2147483646 h 986"/>
                <a:gd name="T112" fmla="*/ 2147483646 w 1304"/>
                <a:gd name="T113" fmla="*/ 2147483646 h 986"/>
                <a:gd name="T114" fmla="*/ 2147483646 w 1304"/>
                <a:gd name="T115" fmla="*/ 2147483646 h 98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1304" h="986">
                  <a:moveTo>
                    <a:pt x="1302" y="530"/>
                  </a:moveTo>
                  <a:lnTo>
                    <a:pt x="1304" y="530"/>
                  </a:lnTo>
                  <a:lnTo>
                    <a:pt x="1304" y="528"/>
                  </a:lnTo>
                  <a:lnTo>
                    <a:pt x="1278" y="456"/>
                  </a:lnTo>
                  <a:lnTo>
                    <a:pt x="1262" y="444"/>
                  </a:lnTo>
                  <a:lnTo>
                    <a:pt x="1262" y="442"/>
                  </a:lnTo>
                  <a:lnTo>
                    <a:pt x="1258" y="412"/>
                  </a:lnTo>
                  <a:lnTo>
                    <a:pt x="1226" y="408"/>
                  </a:lnTo>
                  <a:lnTo>
                    <a:pt x="1224" y="408"/>
                  </a:lnTo>
                  <a:lnTo>
                    <a:pt x="1222" y="408"/>
                  </a:lnTo>
                  <a:lnTo>
                    <a:pt x="1222" y="406"/>
                  </a:lnTo>
                  <a:lnTo>
                    <a:pt x="1222" y="404"/>
                  </a:lnTo>
                  <a:lnTo>
                    <a:pt x="1218" y="396"/>
                  </a:lnTo>
                  <a:lnTo>
                    <a:pt x="1212" y="386"/>
                  </a:lnTo>
                  <a:lnTo>
                    <a:pt x="1202" y="378"/>
                  </a:lnTo>
                  <a:lnTo>
                    <a:pt x="1192" y="368"/>
                  </a:lnTo>
                  <a:lnTo>
                    <a:pt x="1178" y="360"/>
                  </a:lnTo>
                  <a:lnTo>
                    <a:pt x="1166" y="354"/>
                  </a:lnTo>
                  <a:lnTo>
                    <a:pt x="1152" y="346"/>
                  </a:lnTo>
                  <a:lnTo>
                    <a:pt x="1140" y="340"/>
                  </a:lnTo>
                  <a:lnTo>
                    <a:pt x="1116" y="336"/>
                  </a:lnTo>
                  <a:lnTo>
                    <a:pt x="1084" y="334"/>
                  </a:lnTo>
                  <a:lnTo>
                    <a:pt x="1042" y="332"/>
                  </a:lnTo>
                  <a:lnTo>
                    <a:pt x="1040" y="332"/>
                  </a:lnTo>
                  <a:lnTo>
                    <a:pt x="1032" y="320"/>
                  </a:lnTo>
                  <a:lnTo>
                    <a:pt x="1028" y="310"/>
                  </a:lnTo>
                  <a:lnTo>
                    <a:pt x="1026" y="300"/>
                  </a:lnTo>
                  <a:lnTo>
                    <a:pt x="1028" y="288"/>
                  </a:lnTo>
                  <a:lnTo>
                    <a:pt x="1034" y="272"/>
                  </a:lnTo>
                  <a:lnTo>
                    <a:pt x="1044" y="246"/>
                  </a:lnTo>
                  <a:lnTo>
                    <a:pt x="1058" y="214"/>
                  </a:lnTo>
                  <a:lnTo>
                    <a:pt x="1048" y="180"/>
                  </a:lnTo>
                  <a:lnTo>
                    <a:pt x="1036" y="124"/>
                  </a:lnTo>
                  <a:lnTo>
                    <a:pt x="1032" y="118"/>
                  </a:lnTo>
                  <a:lnTo>
                    <a:pt x="1024" y="112"/>
                  </a:lnTo>
                  <a:lnTo>
                    <a:pt x="1012" y="106"/>
                  </a:lnTo>
                  <a:lnTo>
                    <a:pt x="996" y="100"/>
                  </a:lnTo>
                  <a:lnTo>
                    <a:pt x="990" y="98"/>
                  </a:lnTo>
                  <a:lnTo>
                    <a:pt x="982" y="94"/>
                  </a:lnTo>
                  <a:lnTo>
                    <a:pt x="976" y="90"/>
                  </a:lnTo>
                  <a:lnTo>
                    <a:pt x="970" y="86"/>
                  </a:lnTo>
                  <a:lnTo>
                    <a:pt x="966" y="80"/>
                  </a:lnTo>
                  <a:lnTo>
                    <a:pt x="964" y="74"/>
                  </a:lnTo>
                  <a:lnTo>
                    <a:pt x="960" y="68"/>
                  </a:lnTo>
                  <a:lnTo>
                    <a:pt x="954" y="60"/>
                  </a:lnTo>
                  <a:lnTo>
                    <a:pt x="948" y="54"/>
                  </a:lnTo>
                  <a:lnTo>
                    <a:pt x="940" y="50"/>
                  </a:lnTo>
                  <a:lnTo>
                    <a:pt x="938" y="50"/>
                  </a:lnTo>
                  <a:lnTo>
                    <a:pt x="938" y="48"/>
                  </a:lnTo>
                  <a:lnTo>
                    <a:pt x="928" y="0"/>
                  </a:lnTo>
                  <a:lnTo>
                    <a:pt x="890" y="4"/>
                  </a:lnTo>
                  <a:lnTo>
                    <a:pt x="886" y="14"/>
                  </a:lnTo>
                  <a:lnTo>
                    <a:pt x="882" y="24"/>
                  </a:lnTo>
                  <a:lnTo>
                    <a:pt x="878" y="32"/>
                  </a:lnTo>
                  <a:lnTo>
                    <a:pt x="876" y="36"/>
                  </a:lnTo>
                  <a:lnTo>
                    <a:pt x="870" y="38"/>
                  </a:lnTo>
                  <a:lnTo>
                    <a:pt x="846" y="46"/>
                  </a:lnTo>
                  <a:lnTo>
                    <a:pt x="828" y="56"/>
                  </a:lnTo>
                  <a:lnTo>
                    <a:pt x="822" y="60"/>
                  </a:lnTo>
                  <a:lnTo>
                    <a:pt x="816" y="66"/>
                  </a:lnTo>
                  <a:lnTo>
                    <a:pt x="814" y="74"/>
                  </a:lnTo>
                  <a:lnTo>
                    <a:pt x="810" y="92"/>
                  </a:lnTo>
                  <a:lnTo>
                    <a:pt x="806" y="110"/>
                  </a:lnTo>
                  <a:lnTo>
                    <a:pt x="802" y="122"/>
                  </a:lnTo>
                  <a:lnTo>
                    <a:pt x="798" y="130"/>
                  </a:lnTo>
                  <a:lnTo>
                    <a:pt x="792" y="136"/>
                  </a:lnTo>
                  <a:lnTo>
                    <a:pt x="786" y="142"/>
                  </a:lnTo>
                  <a:lnTo>
                    <a:pt x="778" y="144"/>
                  </a:lnTo>
                  <a:lnTo>
                    <a:pt x="770" y="146"/>
                  </a:lnTo>
                  <a:lnTo>
                    <a:pt x="760" y="146"/>
                  </a:lnTo>
                  <a:lnTo>
                    <a:pt x="750" y="144"/>
                  </a:lnTo>
                  <a:lnTo>
                    <a:pt x="738" y="140"/>
                  </a:lnTo>
                  <a:lnTo>
                    <a:pt x="724" y="134"/>
                  </a:lnTo>
                  <a:lnTo>
                    <a:pt x="708" y="126"/>
                  </a:lnTo>
                  <a:lnTo>
                    <a:pt x="674" y="104"/>
                  </a:lnTo>
                  <a:lnTo>
                    <a:pt x="608" y="188"/>
                  </a:lnTo>
                  <a:lnTo>
                    <a:pt x="616" y="224"/>
                  </a:lnTo>
                  <a:lnTo>
                    <a:pt x="618" y="224"/>
                  </a:lnTo>
                  <a:lnTo>
                    <a:pt x="616" y="226"/>
                  </a:lnTo>
                  <a:lnTo>
                    <a:pt x="610" y="232"/>
                  </a:lnTo>
                  <a:lnTo>
                    <a:pt x="602" y="236"/>
                  </a:lnTo>
                  <a:lnTo>
                    <a:pt x="598" y="236"/>
                  </a:lnTo>
                  <a:lnTo>
                    <a:pt x="594" y="234"/>
                  </a:lnTo>
                  <a:lnTo>
                    <a:pt x="582" y="230"/>
                  </a:lnTo>
                  <a:lnTo>
                    <a:pt x="576" y="226"/>
                  </a:lnTo>
                  <a:lnTo>
                    <a:pt x="564" y="224"/>
                  </a:lnTo>
                  <a:lnTo>
                    <a:pt x="548" y="220"/>
                  </a:lnTo>
                  <a:lnTo>
                    <a:pt x="528" y="220"/>
                  </a:lnTo>
                  <a:lnTo>
                    <a:pt x="514" y="218"/>
                  </a:lnTo>
                  <a:lnTo>
                    <a:pt x="494" y="216"/>
                  </a:lnTo>
                  <a:lnTo>
                    <a:pt x="474" y="220"/>
                  </a:lnTo>
                  <a:lnTo>
                    <a:pt x="482" y="234"/>
                  </a:lnTo>
                  <a:lnTo>
                    <a:pt x="492" y="248"/>
                  </a:lnTo>
                  <a:lnTo>
                    <a:pt x="494" y="252"/>
                  </a:lnTo>
                  <a:lnTo>
                    <a:pt x="494" y="256"/>
                  </a:lnTo>
                  <a:lnTo>
                    <a:pt x="484" y="308"/>
                  </a:lnTo>
                  <a:lnTo>
                    <a:pt x="488" y="336"/>
                  </a:lnTo>
                  <a:lnTo>
                    <a:pt x="490" y="336"/>
                  </a:lnTo>
                  <a:lnTo>
                    <a:pt x="488" y="336"/>
                  </a:lnTo>
                  <a:lnTo>
                    <a:pt x="472" y="388"/>
                  </a:lnTo>
                  <a:lnTo>
                    <a:pt x="470" y="394"/>
                  </a:lnTo>
                  <a:lnTo>
                    <a:pt x="468" y="396"/>
                  </a:lnTo>
                  <a:lnTo>
                    <a:pt x="466" y="396"/>
                  </a:lnTo>
                  <a:lnTo>
                    <a:pt x="466" y="394"/>
                  </a:lnTo>
                  <a:lnTo>
                    <a:pt x="464" y="390"/>
                  </a:lnTo>
                  <a:lnTo>
                    <a:pt x="460" y="384"/>
                  </a:lnTo>
                  <a:lnTo>
                    <a:pt x="460" y="382"/>
                  </a:lnTo>
                  <a:lnTo>
                    <a:pt x="458" y="382"/>
                  </a:lnTo>
                  <a:lnTo>
                    <a:pt x="454" y="384"/>
                  </a:lnTo>
                  <a:lnTo>
                    <a:pt x="452" y="392"/>
                  </a:lnTo>
                  <a:lnTo>
                    <a:pt x="450" y="404"/>
                  </a:lnTo>
                  <a:lnTo>
                    <a:pt x="444" y="414"/>
                  </a:lnTo>
                  <a:lnTo>
                    <a:pt x="436" y="422"/>
                  </a:lnTo>
                  <a:lnTo>
                    <a:pt x="426" y="432"/>
                  </a:lnTo>
                  <a:lnTo>
                    <a:pt x="412" y="444"/>
                  </a:lnTo>
                  <a:lnTo>
                    <a:pt x="406" y="448"/>
                  </a:lnTo>
                  <a:lnTo>
                    <a:pt x="404" y="448"/>
                  </a:lnTo>
                  <a:lnTo>
                    <a:pt x="352" y="448"/>
                  </a:lnTo>
                  <a:lnTo>
                    <a:pt x="332" y="468"/>
                  </a:lnTo>
                  <a:lnTo>
                    <a:pt x="330" y="468"/>
                  </a:lnTo>
                  <a:lnTo>
                    <a:pt x="274" y="460"/>
                  </a:lnTo>
                  <a:lnTo>
                    <a:pt x="268" y="466"/>
                  </a:lnTo>
                  <a:lnTo>
                    <a:pt x="260" y="470"/>
                  </a:lnTo>
                  <a:lnTo>
                    <a:pt x="254" y="470"/>
                  </a:lnTo>
                  <a:lnTo>
                    <a:pt x="248" y="470"/>
                  </a:lnTo>
                  <a:lnTo>
                    <a:pt x="240" y="470"/>
                  </a:lnTo>
                  <a:lnTo>
                    <a:pt x="232" y="470"/>
                  </a:lnTo>
                  <a:lnTo>
                    <a:pt x="206" y="478"/>
                  </a:lnTo>
                  <a:lnTo>
                    <a:pt x="184" y="504"/>
                  </a:lnTo>
                  <a:lnTo>
                    <a:pt x="184" y="506"/>
                  </a:lnTo>
                  <a:lnTo>
                    <a:pt x="148" y="508"/>
                  </a:lnTo>
                  <a:lnTo>
                    <a:pt x="148" y="478"/>
                  </a:lnTo>
                  <a:lnTo>
                    <a:pt x="126" y="478"/>
                  </a:lnTo>
                  <a:lnTo>
                    <a:pt x="122" y="490"/>
                  </a:lnTo>
                  <a:lnTo>
                    <a:pt x="106" y="494"/>
                  </a:lnTo>
                  <a:lnTo>
                    <a:pt x="104" y="494"/>
                  </a:lnTo>
                  <a:lnTo>
                    <a:pt x="102" y="494"/>
                  </a:lnTo>
                  <a:lnTo>
                    <a:pt x="86" y="486"/>
                  </a:lnTo>
                  <a:lnTo>
                    <a:pt x="66" y="480"/>
                  </a:lnTo>
                  <a:lnTo>
                    <a:pt x="60" y="482"/>
                  </a:lnTo>
                  <a:lnTo>
                    <a:pt x="54" y="484"/>
                  </a:lnTo>
                  <a:lnTo>
                    <a:pt x="38" y="496"/>
                  </a:lnTo>
                  <a:lnTo>
                    <a:pt x="20" y="512"/>
                  </a:lnTo>
                  <a:lnTo>
                    <a:pt x="14" y="520"/>
                  </a:lnTo>
                  <a:lnTo>
                    <a:pt x="10" y="528"/>
                  </a:lnTo>
                  <a:lnTo>
                    <a:pt x="12" y="530"/>
                  </a:lnTo>
                  <a:lnTo>
                    <a:pt x="14" y="536"/>
                  </a:lnTo>
                  <a:lnTo>
                    <a:pt x="16" y="546"/>
                  </a:lnTo>
                  <a:lnTo>
                    <a:pt x="16" y="554"/>
                  </a:lnTo>
                  <a:lnTo>
                    <a:pt x="14" y="562"/>
                  </a:lnTo>
                  <a:lnTo>
                    <a:pt x="10" y="568"/>
                  </a:lnTo>
                  <a:lnTo>
                    <a:pt x="6" y="570"/>
                  </a:lnTo>
                  <a:lnTo>
                    <a:pt x="4" y="574"/>
                  </a:lnTo>
                  <a:lnTo>
                    <a:pt x="0" y="590"/>
                  </a:lnTo>
                  <a:lnTo>
                    <a:pt x="14" y="598"/>
                  </a:lnTo>
                  <a:lnTo>
                    <a:pt x="30" y="580"/>
                  </a:lnTo>
                  <a:lnTo>
                    <a:pt x="54" y="604"/>
                  </a:lnTo>
                  <a:lnTo>
                    <a:pt x="54" y="606"/>
                  </a:lnTo>
                  <a:lnTo>
                    <a:pt x="58" y="650"/>
                  </a:lnTo>
                  <a:lnTo>
                    <a:pt x="58" y="652"/>
                  </a:lnTo>
                  <a:lnTo>
                    <a:pt x="44" y="712"/>
                  </a:lnTo>
                  <a:lnTo>
                    <a:pt x="42" y="712"/>
                  </a:lnTo>
                  <a:lnTo>
                    <a:pt x="18" y="712"/>
                  </a:lnTo>
                  <a:lnTo>
                    <a:pt x="12" y="714"/>
                  </a:lnTo>
                  <a:lnTo>
                    <a:pt x="6" y="716"/>
                  </a:lnTo>
                  <a:lnTo>
                    <a:pt x="8" y="720"/>
                  </a:lnTo>
                  <a:lnTo>
                    <a:pt x="12" y="724"/>
                  </a:lnTo>
                  <a:lnTo>
                    <a:pt x="28" y="736"/>
                  </a:lnTo>
                  <a:lnTo>
                    <a:pt x="40" y="734"/>
                  </a:lnTo>
                  <a:lnTo>
                    <a:pt x="42" y="734"/>
                  </a:lnTo>
                  <a:lnTo>
                    <a:pt x="70" y="760"/>
                  </a:lnTo>
                  <a:lnTo>
                    <a:pt x="72" y="764"/>
                  </a:lnTo>
                  <a:lnTo>
                    <a:pt x="76" y="768"/>
                  </a:lnTo>
                  <a:lnTo>
                    <a:pt x="76" y="778"/>
                  </a:lnTo>
                  <a:lnTo>
                    <a:pt x="74" y="792"/>
                  </a:lnTo>
                  <a:lnTo>
                    <a:pt x="66" y="806"/>
                  </a:lnTo>
                  <a:lnTo>
                    <a:pt x="70" y="832"/>
                  </a:lnTo>
                  <a:lnTo>
                    <a:pt x="80" y="834"/>
                  </a:lnTo>
                  <a:lnTo>
                    <a:pt x="120" y="834"/>
                  </a:lnTo>
                  <a:lnTo>
                    <a:pt x="100" y="852"/>
                  </a:lnTo>
                  <a:lnTo>
                    <a:pt x="112" y="860"/>
                  </a:lnTo>
                  <a:lnTo>
                    <a:pt x="128" y="868"/>
                  </a:lnTo>
                  <a:lnTo>
                    <a:pt x="170" y="886"/>
                  </a:lnTo>
                  <a:lnTo>
                    <a:pt x="172" y="888"/>
                  </a:lnTo>
                  <a:lnTo>
                    <a:pt x="174" y="888"/>
                  </a:lnTo>
                  <a:lnTo>
                    <a:pt x="178" y="952"/>
                  </a:lnTo>
                  <a:lnTo>
                    <a:pt x="180" y="962"/>
                  </a:lnTo>
                  <a:lnTo>
                    <a:pt x="186" y="970"/>
                  </a:lnTo>
                  <a:lnTo>
                    <a:pt x="194" y="976"/>
                  </a:lnTo>
                  <a:lnTo>
                    <a:pt x="206" y="982"/>
                  </a:lnTo>
                  <a:lnTo>
                    <a:pt x="210" y="980"/>
                  </a:lnTo>
                  <a:lnTo>
                    <a:pt x="212" y="980"/>
                  </a:lnTo>
                  <a:lnTo>
                    <a:pt x="256" y="986"/>
                  </a:lnTo>
                  <a:lnTo>
                    <a:pt x="260" y="986"/>
                  </a:lnTo>
                  <a:lnTo>
                    <a:pt x="260" y="984"/>
                  </a:lnTo>
                  <a:lnTo>
                    <a:pt x="268" y="968"/>
                  </a:lnTo>
                  <a:lnTo>
                    <a:pt x="268" y="966"/>
                  </a:lnTo>
                  <a:lnTo>
                    <a:pt x="268" y="960"/>
                  </a:lnTo>
                  <a:lnTo>
                    <a:pt x="270" y="956"/>
                  </a:lnTo>
                  <a:lnTo>
                    <a:pt x="274" y="952"/>
                  </a:lnTo>
                  <a:lnTo>
                    <a:pt x="278" y="948"/>
                  </a:lnTo>
                  <a:lnTo>
                    <a:pt x="286" y="940"/>
                  </a:lnTo>
                  <a:lnTo>
                    <a:pt x="290" y="932"/>
                  </a:lnTo>
                  <a:lnTo>
                    <a:pt x="294" y="928"/>
                  </a:lnTo>
                  <a:lnTo>
                    <a:pt x="298" y="926"/>
                  </a:lnTo>
                  <a:lnTo>
                    <a:pt x="306" y="926"/>
                  </a:lnTo>
                  <a:lnTo>
                    <a:pt x="314" y="928"/>
                  </a:lnTo>
                  <a:lnTo>
                    <a:pt x="316" y="928"/>
                  </a:lnTo>
                  <a:lnTo>
                    <a:pt x="330" y="936"/>
                  </a:lnTo>
                  <a:lnTo>
                    <a:pt x="382" y="946"/>
                  </a:lnTo>
                  <a:lnTo>
                    <a:pt x="412" y="944"/>
                  </a:lnTo>
                  <a:lnTo>
                    <a:pt x="434" y="934"/>
                  </a:lnTo>
                  <a:lnTo>
                    <a:pt x="440" y="928"/>
                  </a:lnTo>
                  <a:lnTo>
                    <a:pt x="444" y="924"/>
                  </a:lnTo>
                  <a:lnTo>
                    <a:pt x="452" y="924"/>
                  </a:lnTo>
                  <a:lnTo>
                    <a:pt x="460" y="930"/>
                  </a:lnTo>
                  <a:lnTo>
                    <a:pt x="464" y="932"/>
                  </a:lnTo>
                  <a:lnTo>
                    <a:pt x="468" y="938"/>
                  </a:lnTo>
                  <a:lnTo>
                    <a:pt x="472" y="948"/>
                  </a:lnTo>
                  <a:lnTo>
                    <a:pt x="488" y="960"/>
                  </a:lnTo>
                  <a:lnTo>
                    <a:pt x="500" y="960"/>
                  </a:lnTo>
                  <a:lnTo>
                    <a:pt x="502" y="960"/>
                  </a:lnTo>
                  <a:lnTo>
                    <a:pt x="504" y="960"/>
                  </a:lnTo>
                  <a:lnTo>
                    <a:pt x="520" y="968"/>
                  </a:lnTo>
                  <a:lnTo>
                    <a:pt x="552" y="964"/>
                  </a:lnTo>
                  <a:lnTo>
                    <a:pt x="570" y="960"/>
                  </a:lnTo>
                  <a:lnTo>
                    <a:pt x="614" y="964"/>
                  </a:lnTo>
                  <a:lnTo>
                    <a:pt x="634" y="958"/>
                  </a:lnTo>
                  <a:lnTo>
                    <a:pt x="658" y="948"/>
                  </a:lnTo>
                  <a:lnTo>
                    <a:pt x="666" y="944"/>
                  </a:lnTo>
                  <a:lnTo>
                    <a:pt x="676" y="940"/>
                  </a:lnTo>
                  <a:lnTo>
                    <a:pt x="720" y="940"/>
                  </a:lnTo>
                  <a:lnTo>
                    <a:pt x="736" y="934"/>
                  </a:lnTo>
                  <a:lnTo>
                    <a:pt x="746" y="930"/>
                  </a:lnTo>
                  <a:lnTo>
                    <a:pt x="754" y="928"/>
                  </a:lnTo>
                  <a:lnTo>
                    <a:pt x="778" y="928"/>
                  </a:lnTo>
                  <a:lnTo>
                    <a:pt x="790" y="936"/>
                  </a:lnTo>
                  <a:lnTo>
                    <a:pt x="826" y="944"/>
                  </a:lnTo>
                  <a:lnTo>
                    <a:pt x="830" y="944"/>
                  </a:lnTo>
                  <a:lnTo>
                    <a:pt x="832" y="948"/>
                  </a:lnTo>
                  <a:lnTo>
                    <a:pt x="842" y="956"/>
                  </a:lnTo>
                  <a:lnTo>
                    <a:pt x="858" y="964"/>
                  </a:lnTo>
                  <a:lnTo>
                    <a:pt x="858" y="966"/>
                  </a:lnTo>
                  <a:lnTo>
                    <a:pt x="892" y="968"/>
                  </a:lnTo>
                  <a:lnTo>
                    <a:pt x="908" y="976"/>
                  </a:lnTo>
                  <a:lnTo>
                    <a:pt x="928" y="980"/>
                  </a:lnTo>
                  <a:lnTo>
                    <a:pt x="946" y="982"/>
                  </a:lnTo>
                  <a:lnTo>
                    <a:pt x="950" y="972"/>
                  </a:lnTo>
                  <a:lnTo>
                    <a:pt x="942" y="956"/>
                  </a:lnTo>
                  <a:lnTo>
                    <a:pt x="940" y="940"/>
                  </a:lnTo>
                  <a:lnTo>
                    <a:pt x="938" y="940"/>
                  </a:lnTo>
                  <a:lnTo>
                    <a:pt x="942" y="936"/>
                  </a:lnTo>
                  <a:lnTo>
                    <a:pt x="952" y="922"/>
                  </a:lnTo>
                  <a:lnTo>
                    <a:pt x="952" y="920"/>
                  </a:lnTo>
                  <a:lnTo>
                    <a:pt x="954" y="920"/>
                  </a:lnTo>
                  <a:lnTo>
                    <a:pt x="964" y="912"/>
                  </a:lnTo>
                  <a:lnTo>
                    <a:pt x="962" y="908"/>
                  </a:lnTo>
                  <a:lnTo>
                    <a:pt x="958" y="892"/>
                  </a:lnTo>
                  <a:lnTo>
                    <a:pt x="956" y="888"/>
                  </a:lnTo>
                  <a:lnTo>
                    <a:pt x="950" y="884"/>
                  </a:lnTo>
                  <a:lnTo>
                    <a:pt x="938" y="872"/>
                  </a:lnTo>
                  <a:lnTo>
                    <a:pt x="922" y="858"/>
                  </a:lnTo>
                  <a:lnTo>
                    <a:pt x="922" y="856"/>
                  </a:lnTo>
                  <a:lnTo>
                    <a:pt x="920" y="856"/>
                  </a:lnTo>
                  <a:lnTo>
                    <a:pt x="922" y="856"/>
                  </a:lnTo>
                  <a:lnTo>
                    <a:pt x="922" y="854"/>
                  </a:lnTo>
                  <a:lnTo>
                    <a:pt x="924" y="838"/>
                  </a:lnTo>
                  <a:lnTo>
                    <a:pt x="924" y="828"/>
                  </a:lnTo>
                  <a:lnTo>
                    <a:pt x="916" y="808"/>
                  </a:lnTo>
                  <a:lnTo>
                    <a:pt x="934" y="804"/>
                  </a:lnTo>
                  <a:lnTo>
                    <a:pt x="944" y="796"/>
                  </a:lnTo>
                  <a:lnTo>
                    <a:pt x="966" y="796"/>
                  </a:lnTo>
                  <a:lnTo>
                    <a:pt x="988" y="792"/>
                  </a:lnTo>
                  <a:lnTo>
                    <a:pt x="990" y="792"/>
                  </a:lnTo>
                  <a:lnTo>
                    <a:pt x="1004" y="794"/>
                  </a:lnTo>
                  <a:lnTo>
                    <a:pt x="1022" y="788"/>
                  </a:lnTo>
                  <a:lnTo>
                    <a:pt x="1042" y="784"/>
                  </a:lnTo>
                  <a:lnTo>
                    <a:pt x="1054" y="780"/>
                  </a:lnTo>
                  <a:lnTo>
                    <a:pt x="1056" y="780"/>
                  </a:lnTo>
                  <a:lnTo>
                    <a:pt x="1090" y="772"/>
                  </a:lnTo>
                  <a:lnTo>
                    <a:pt x="1096" y="768"/>
                  </a:lnTo>
                  <a:lnTo>
                    <a:pt x="1094" y="760"/>
                  </a:lnTo>
                  <a:lnTo>
                    <a:pt x="1088" y="750"/>
                  </a:lnTo>
                  <a:lnTo>
                    <a:pt x="1088" y="748"/>
                  </a:lnTo>
                  <a:lnTo>
                    <a:pt x="1086" y="748"/>
                  </a:lnTo>
                  <a:lnTo>
                    <a:pt x="1088" y="736"/>
                  </a:lnTo>
                  <a:lnTo>
                    <a:pt x="1090" y="734"/>
                  </a:lnTo>
                  <a:lnTo>
                    <a:pt x="1090" y="718"/>
                  </a:lnTo>
                  <a:lnTo>
                    <a:pt x="1086" y="704"/>
                  </a:lnTo>
                  <a:lnTo>
                    <a:pt x="1086" y="702"/>
                  </a:lnTo>
                  <a:lnTo>
                    <a:pt x="1094" y="686"/>
                  </a:lnTo>
                  <a:lnTo>
                    <a:pt x="1100" y="678"/>
                  </a:lnTo>
                  <a:lnTo>
                    <a:pt x="1102" y="676"/>
                  </a:lnTo>
                  <a:lnTo>
                    <a:pt x="1106" y="676"/>
                  </a:lnTo>
                  <a:lnTo>
                    <a:pt x="1126" y="676"/>
                  </a:lnTo>
                  <a:lnTo>
                    <a:pt x="1132" y="676"/>
                  </a:lnTo>
                  <a:lnTo>
                    <a:pt x="1138" y="672"/>
                  </a:lnTo>
                  <a:lnTo>
                    <a:pt x="1170" y="630"/>
                  </a:lnTo>
                  <a:lnTo>
                    <a:pt x="1170" y="628"/>
                  </a:lnTo>
                  <a:lnTo>
                    <a:pt x="1186" y="614"/>
                  </a:lnTo>
                  <a:lnTo>
                    <a:pt x="1188" y="612"/>
                  </a:lnTo>
                  <a:lnTo>
                    <a:pt x="1196" y="610"/>
                  </a:lnTo>
                  <a:lnTo>
                    <a:pt x="1202" y="608"/>
                  </a:lnTo>
                  <a:lnTo>
                    <a:pt x="1206" y="604"/>
                  </a:lnTo>
                  <a:lnTo>
                    <a:pt x="1214" y="596"/>
                  </a:lnTo>
                  <a:lnTo>
                    <a:pt x="1218" y="592"/>
                  </a:lnTo>
                  <a:lnTo>
                    <a:pt x="1246" y="598"/>
                  </a:lnTo>
                  <a:lnTo>
                    <a:pt x="1270" y="588"/>
                  </a:lnTo>
                  <a:lnTo>
                    <a:pt x="1284" y="586"/>
                  </a:lnTo>
                  <a:lnTo>
                    <a:pt x="1296" y="580"/>
                  </a:lnTo>
                  <a:lnTo>
                    <a:pt x="1296" y="562"/>
                  </a:lnTo>
                  <a:lnTo>
                    <a:pt x="1298" y="540"/>
                  </a:lnTo>
                  <a:lnTo>
                    <a:pt x="1298" y="538"/>
                  </a:lnTo>
                  <a:lnTo>
                    <a:pt x="1302" y="532"/>
                  </a:lnTo>
                  <a:lnTo>
                    <a:pt x="1302" y="530"/>
                  </a:lnTo>
                  <a:close/>
                </a:path>
              </a:pathLst>
            </a:custGeom>
            <a:grpFill/>
            <a:ln w="3175" cmpd="sng">
              <a:solidFill>
                <a:srgbClr val="FFFF00"/>
              </a:solidFill>
              <a:prstDash val="solid"/>
            </a:ln>
            <a:effectLst>
              <a:outerShdw blurRad="88900" dist="1016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800" b="1">
                <a:solidFill>
                  <a:schemeClr val="lt1"/>
                </a:solidFill>
              </a:endParaRPr>
            </a:p>
          </p:txBody>
        </p:sp>
        <p:sp>
          <p:nvSpPr>
            <p:cNvPr id="30" name="青海"/>
            <p:cNvSpPr/>
            <p:nvPr/>
          </p:nvSpPr>
          <p:spPr bwMode="auto">
            <a:xfrm>
              <a:off x="2846577" y="3230702"/>
              <a:ext cx="1452720" cy="1041603"/>
            </a:xfrm>
            <a:custGeom>
              <a:avLst/>
              <a:gdLst>
                <a:gd name="T0" fmla="*/ 2147483646 w 812"/>
                <a:gd name="T1" fmla="*/ 2147483646 h 582"/>
                <a:gd name="T2" fmla="*/ 2147483646 w 812"/>
                <a:gd name="T3" fmla="*/ 2147483646 h 582"/>
                <a:gd name="T4" fmla="*/ 2147483646 w 812"/>
                <a:gd name="T5" fmla="*/ 2147483646 h 582"/>
                <a:gd name="T6" fmla="*/ 2147483646 w 812"/>
                <a:gd name="T7" fmla="*/ 2147483646 h 582"/>
                <a:gd name="T8" fmla="*/ 2147483646 w 812"/>
                <a:gd name="T9" fmla="*/ 2147483646 h 582"/>
                <a:gd name="T10" fmla="*/ 2147483646 w 812"/>
                <a:gd name="T11" fmla="*/ 2147483646 h 582"/>
                <a:gd name="T12" fmla="*/ 2147483646 w 812"/>
                <a:gd name="T13" fmla="*/ 2147483646 h 582"/>
                <a:gd name="T14" fmla="*/ 2147483646 w 812"/>
                <a:gd name="T15" fmla="*/ 2147483646 h 582"/>
                <a:gd name="T16" fmla="*/ 2147483646 w 812"/>
                <a:gd name="T17" fmla="*/ 2147483646 h 582"/>
                <a:gd name="T18" fmla="*/ 2147483646 w 812"/>
                <a:gd name="T19" fmla="*/ 2147483646 h 582"/>
                <a:gd name="T20" fmla="*/ 2147483646 w 812"/>
                <a:gd name="T21" fmla="*/ 2147483646 h 582"/>
                <a:gd name="T22" fmla="*/ 2147483646 w 812"/>
                <a:gd name="T23" fmla="*/ 2147483646 h 582"/>
                <a:gd name="T24" fmla="*/ 2147483646 w 812"/>
                <a:gd name="T25" fmla="*/ 2147483646 h 582"/>
                <a:gd name="T26" fmla="*/ 2147483646 w 812"/>
                <a:gd name="T27" fmla="*/ 2147483646 h 582"/>
                <a:gd name="T28" fmla="*/ 2147483646 w 812"/>
                <a:gd name="T29" fmla="*/ 2147483646 h 582"/>
                <a:gd name="T30" fmla="*/ 2147483646 w 812"/>
                <a:gd name="T31" fmla="*/ 2147483646 h 582"/>
                <a:gd name="T32" fmla="*/ 2147483646 w 812"/>
                <a:gd name="T33" fmla="*/ 2147483646 h 582"/>
                <a:gd name="T34" fmla="*/ 0 w 812"/>
                <a:gd name="T35" fmla="*/ 2147483646 h 582"/>
                <a:gd name="T36" fmla="*/ 2147483646 w 812"/>
                <a:gd name="T37" fmla="*/ 2147483646 h 582"/>
                <a:gd name="T38" fmla="*/ 2147483646 w 812"/>
                <a:gd name="T39" fmla="*/ 2147483646 h 582"/>
                <a:gd name="T40" fmla="*/ 2147483646 w 812"/>
                <a:gd name="T41" fmla="*/ 2147483646 h 582"/>
                <a:gd name="T42" fmla="*/ 2147483646 w 812"/>
                <a:gd name="T43" fmla="*/ 2147483646 h 582"/>
                <a:gd name="T44" fmla="*/ 2147483646 w 812"/>
                <a:gd name="T45" fmla="*/ 2147483646 h 582"/>
                <a:gd name="T46" fmla="*/ 2147483646 w 812"/>
                <a:gd name="T47" fmla="*/ 2147483646 h 582"/>
                <a:gd name="T48" fmla="*/ 2147483646 w 812"/>
                <a:gd name="T49" fmla="*/ 2147483646 h 582"/>
                <a:gd name="T50" fmla="*/ 2147483646 w 812"/>
                <a:gd name="T51" fmla="*/ 2147483646 h 582"/>
                <a:gd name="T52" fmla="*/ 2147483646 w 812"/>
                <a:gd name="T53" fmla="*/ 2147483646 h 582"/>
                <a:gd name="T54" fmla="*/ 2147483646 w 812"/>
                <a:gd name="T55" fmla="*/ 2147483646 h 582"/>
                <a:gd name="T56" fmla="*/ 2147483646 w 812"/>
                <a:gd name="T57" fmla="*/ 2147483646 h 582"/>
                <a:gd name="T58" fmla="*/ 2147483646 w 812"/>
                <a:gd name="T59" fmla="*/ 2147483646 h 582"/>
                <a:gd name="T60" fmla="*/ 2147483646 w 812"/>
                <a:gd name="T61" fmla="*/ 2147483646 h 582"/>
                <a:gd name="T62" fmla="*/ 2147483646 w 812"/>
                <a:gd name="T63" fmla="*/ 2147483646 h 582"/>
                <a:gd name="T64" fmla="*/ 2147483646 w 812"/>
                <a:gd name="T65" fmla="*/ 2147483646 h 582"/>
                <a:gd name="T66" fmla="*/ 2147483646 w 812"/>
                <a:gd name="T67" fmla="*/ 2147483646 h 582"/>
                <a:gd name="T68" fmla="*/ 2147483646 w 812"/>
                <a:gd name="T69" fmla="*/ 2147483646 h 582"/>
                <a:gd name="T70" fmla="*/ 2147483646 w 812"/>
                <a:gd name="T71" fmla="*/ 2147483646 h 582"/>
                <a:gd name="T72" fmla="*/ 2147483646 w 812"/>
                <a:gd name="T73" fmla="*/ 2147483646 h 582"/>
                <a:gd name="T74" fmla="*/ 2147483646 w 812"/>
                <a:gd name="T75" fmla="*/ 2147483646 h 582"/>
                <a:gd name="T76" fmla="*/ 2147483646 w 812"/>
                <a:gd name="T77" fmla="*/ 2147483646 h 582"/>
                <a:gd name="T78" fmla="*/ 2147483646 w 812"/>
                <a:gd name="T79" fmla="*/ 2147483646 h 582"/>
                <a:gd name="T80" fmla="*/ 2147483646 w 812"/>
                <a:gd name="T81" fmla="*/ 2147483646 h 582"/>
                <a:gd name="T82" fmla="*/ 2147483646 w 812"/>
                <a:gd name="T83" fmla="*/ 2147483646 h 582"/>
                <a:gd name="T84" fmla="*/ 2147483646 w 812"/>
                <a:gd name="T85" fmla="*/ 2147483646 h 582"/>
                <a:gd name="T86" fmla="*/ 2147483646 w 812"/>
                <a:gd name="T87" fmla="*/ 2147483646 h 582"/>
                <a:gd name="T88" fmla="*/ 2147483646 w 812"/>
                <a:gd name="T89" fmla="*/ 2147483646 h 582"/>
                <a:gd name="T90" fmla="*/ 2147483646 w 812"/>
                <a:gd name="T91" fmla="*/ 2147483646 h 582"/>
                <a:gd name="T92" fmla="*/ 2147483646 w 812"/>
                <a:gd name="T93" fmla="*/ 2147483646 h 582"/>
                <a:gd name="T94" fmla="*/ 2147483646 w 812"/>
                <a:gd name="T95" fmla="*/ 2147483646 h 582"/>
                <a:gd name="T96" fmla="*/ 2147483646 w 812"/>
                <a:gd name="T97" fmla="*/ 2147483646 h 582"/>
                <a:gd name="T98" fmla="*/ 2147483646 w 812"/>
                <a:gd name="T99" fmla="*/ 2147483646 h 582"/>
                <a:gd name="T100" fmla="*/ 2147483646 w 812"/>
                <a:gd name="T101" fmla="*/ 2147483646 h 582"/>
                <a:gd name="T102" fmla="*/ 2147483646 w 812"/>
                <a:gd name="T103" fmla="*/ 2147483646 h 582"/>
                <a:gd name="T104" fmla="*/ 2147483646 w 812"/>
                <a:gd name="T105" fmla="*/ 2147483646 h 582"/>
                <a:gd name="T106" fmla="*/ 2147483646 w 812"/>
                <a:gd name="T107" fmla="*/ 2147483646 h 582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812" h="582">
                  <a:moveTo>
                    <a:pt x="484" y="30"/>
                  </a:moveTo>
                  <a:lnTo>
                    <a:pt x="476" y="36"/>
                  </a:lnTo>
                  <a:lnTo>
                    <a:pt x="480" y="56"/>
                  </a:lnTo>
                  <a:lnTo>
                    <a:pt x="480" y="58"/>
                  </a:lnTo>
                  <a:lnTo>
                    <a:pt x="482" y="58"/>
                  </a:lnTo>
                  <a:lnTo>
                    <a:pt x="480" y="58"/>
                  </a:lnTo>
                  <a:lnTo>
                    <a:pt x="472" y="78"/>
                  </a:lnTo>
                  <a:lnTo>
                    <a:pt x="460" y="82"/>
                  </a:lnTo>
                  <a:lnTo>
                    <a:pt x="458" y="84"/>
                  </a:lnTo>
                  <a:lnTo>
                    <a:pt x="456" y="84"/>
                  </a:lnTo>
                  <a:lnTo>
                    <a:pt x="436" y="74"/>
                  </a:lnTo>
                  <a:lnTo>
                    <a:pt x="396" y="38"/>
                  </a:lnTo>
                  <a:lnTo>
                    <a:pt x="380" y="28"/>
                  </a:lnTo>
                  <a:lnTo>
                    <a:pt x="356" y="20"/>
                  </a:lnTo>
                  <a:lnTo>
                    <a:pt x="356" y="18"/>
                  </a:lnTo>
                  <a:lnTo>
                    <a:pt x="344" y="10"/>
                  </a:lnTo>
                  <a:lnTo>
                    <a:pt x="324" y="4"/>
                  </a:lnTo>
                  <a:lnTo>
                    <a:pt x="314" y="6"/>
                  </a:lnTo>
                  <a:lnTo>
                    <a:pt x="312" y="6"/>
                  </a:lnTo>
                  <a:lnTo>
                    <a:pt x="288" y="4"/>
                  </a:lnTo>
                  <a:lnTo>
                    <a:pt x="286" y="4"/>
                  </a:lnTo>
                  <a:lnTo>
                    <a:pt x="268" y="0"/>
                  </a:lnTo>
                  <a:lnTo>
                    <a:pt x="256" y="0"/>
                  </a:lnTo>
                  <a:lnTo>
                    <a:pt x="248" y="6"/>
                  </a:lnTo>
                  <a:lnTo>
                    <a:pt x="240" y="8"/>
                  </a:lnTo>
                  <a:lnTo>
                    <a:pt x="228" y="10"/>
                  </a:lnTo>
                  <a:lnTo>
                    <a:pt x="212" y="14"/>
                  </a:lnTo>
                  <a:lnTo>
                    <a:pt x="198" y="18"/>
                  </a:lnTo>
                  <a:lnTo>
                    <a:pt x="196" y="20"/>
                  </a:lnTo>
                  <a:lnTo>
                    <a:pt x="180" y="22"/>
                  </a:lnTo>
                  <a:lnTo>
                    <a:pt x="160" y="28"/>
                  </a:lnTo>
                  <a:lnTo>
                    <a:pt x="158" y="28"/>
                  </a:lnTo>
                  <a:lnTo>
                    <a:pt x="144" y="26"/>
                  </a:lnTo>
                  <a:lnTo>
                    <a:pt x="120" y="30"/>
                  </a:lnTo>
                  <a:lnTo>
                    <a:pt x="100" y="30"/>
                  </a:lnTo>
                  <a:lnTo>
                    <a:pt x="92" y="38"/>
                  </a:lnTo>
                  <a:lnTo>
                    <a:pt x="82" y="40"/>
                  </a:lnTo>
                  <a:lnTo>
                    <a:pt x="86" y="50"/>
                  </a:lnTo>
                  <a:lnTo>
                    <a:pt x="86" y="66"/>
                  </a:lnTo>
                  <a:lnTo>
                    <a:pt x="84" y="78"/>
                  </a:lnTo>
                  <a:lnTo>
                    <a:pt x="98" y="90"/>
                  </a:lnTo>
                  <a:lnTo>
                    <a:pt x="110" y="102"/>
                  </a:lnTo>
                  <a:lnTo>
                    <a:pt x="118" y="110"/>
                  </a:lnTo>
                  <a:lnTo>
                    <a:pt x="120" y="114"/>
                  </a:lnTo>
                  <a:lnTo>
                    <a:pt x="120" y="118"/>
                  </a:lnTo>
                  <a:lnTo>
                    <a:pt x="124" y="130"/>
                  </a:lnTo>
                  <a:lnTo>
                    <a:pt x="130" y="142"/>
                  </a:lnTo>
                  <a:lnTo>
                    <a:pt x="128" y="142"/>
                  </a:lnTo>
                  <a:lnTo>
                    <a:pt x="112" y="154"/>
                  </a:lnTo>
                  <a:lnTo>
                    <a:pt x="102" y="166"/>
                  </a:lnTo>
                  <a:lnTo>
                    <a:pt x="104" y="178"/>
                  </a:lnTo>
                  <a:lnTo>
                    <a:pt x="112" y="196"/>
                  </a:lnTo>
                  <a:lnTo>
                    <a:pt x="112" y="198"/>
                  </a:lnTo>
                  <a:lnTo>
                    <a:pt x="112" y="204"/>
                  </a:lnTo>
                  <a:lnTo>
                    <a:pt x="108" y="210"/>
                  </a:lnTo>
                  <a:lnTo>
                    <a:pt x="106" y="214"/>
                  </a:lnTo>
                  <a:lnTo>
                    <a:pt x="102" y="216"/>
                  </a:lnTo>
                  <a:lnTo>
                    <a:pt x="96" y="216"/>
                  </a:lnTo>
                  <a:lnTo>
                    <a:pt x="80" y="214"/>
                  </a:lnTo>
                  <a:lnTo>
                    <a:pt x="60" y="210"/>
                  </a:lnTo>
                  <a:lnTo>
                    <a:pt x="58" y="210"/>
                  </a:lnTo>
                  <a:lnTo>
                    <a:pt x="44" y="202"/>
                  </a:lnTo>
                  <a:lnTo>
                    <a:pt x="20" y="202"/>
                  </a:lnTo>
                  <a:lnTo>
                    <a:pt x="22" y="202"/>
                  </a:lnTo>
                  <a:lnTo>
                    <a:pt x="20" y="242"/>
                  </a:lnTo>
                  <a:lnTo>
                    <a:pt x="18" y="246"/>
                  </a:lnTo>
                  <a:lnTo>
                    <a:pt x="16" y="248"/>
                  </a:lnTo>
                  <a:lnTo>
                    <a:pt x="8" y="250"/>
                  </a:lnTo>
                  <a:lnTo>
                    <a:pt x="6" y="254"/>
                  </a:lnTo>
                  <a:lnTo>
                    <a:pt x="6" y="262"/>
                  </a:lnTo>
                  <a:lnTo>
                    <a:pt x="4" y="262"/>
                  </a:lnTo>
                  <a:lnTo>
                    <a:pt x="4" y="272"/>
                  </a:lnTo>
                  <a:lnTo>
                    <a:pt x="10" y="280"/>
                  </a:lnTo>
                  <a:lnTo>
                    <a:pt x="14" y="284"/>
                  </a:lnTo>
                  <a:lnTo>
                    <a:pt x="18" y="304"/>
                  </a:lnTo>
                  <a:lnTo>
                    <a:pt x="18" y="310"/>
                  </a:lnTo>
                  <a:lnTo>
                    <a:pt x="16" y="322"/>
                  </a:lnTo>
                  <a:lnTo>
                    <a:pt x="10" y="338"/>
                  </a:lnTo>
                  <a:lnTo>
                    <a:pt x="0" y="358"/>
                  </a:lnTo>
                  <a:lnTo>
                    <a:pt x="0" y="362"/>
                  </a:lnTo>
                  <a:lnTo>
                    <a:pt x="0" y="370"/>
                  </a:lnTo>
                  <a:lnTo>
                    <a:pt x="12" y="384"/>
                  </a:lnTo>
                  <a:lnTo>
                    <a:pt x="16" y="394"/>
                  </a:lnTo>
                  <a:lnTo>
                    <a:pt x="26" y="406"/>
                  </a:lnTo>
                  <a:lnTo>
                    <a:pt x="40" y="422"/>
                  </a:lnTo>
                  <a:lnTo>
                    <a:pt x="48" y="430"/>
                  </a:lnTo>
                  <a:lnTo>
                    <a:pt x="52" y="430"/>
                  </a:lnTo>
                  <a:lnTo>
                    <a:pt x="68" y="422"/>
                  </a:lnTo>
                  <a:lnTo>
                    <a:pt x="72" y="418"/>
                  </a:lnTo>
                  <a:lnTo>
                    <a:pt x="76" y="418"/>
                  </a:lnTo>
                  <a:lnTo>
                    <a:pt x="84" y="420"/>
                  </a:lnTo>
                  <a:lnTo>
                    <a:pt x="92" y="424"/>
                  </a:lnTo>
                  <a:lnTo>
                    <a:pt x="92" y="426"/>
                  </a:lnTo>
                  <a:lnTo>
                    <a:pt x="100" y="434"/>
                  </a:lnTo>
                  <a:lnTo>
                    <a:pt x="104" y="444"/>
                  </a:lnTo>
                  <a:lnTo>
                    <a:pt x="108" y="448"/>
                  </a:lnTo>
                  <a:lnTo>
                    <a:pt x="110" y="450"/>
                  </a:lnTo>
                  <a:lnTo>
                    <a:pt x="120" y="458"/>
                  </a:lnTo>
                  <a:lnTo>
                    <a:pt x="126" y="458"/>
                  </a:lnTo>
                  <a:lnTo>
                    <a:pt x="132" y="460"/>
                  </a:lnTo>
                  <a:lnTo>
                    <a:pt x="136" y="464"/>
                  </a:lnTo>
                  <a:lnTo>
                    <a:pt x="144" y="468"/>
                  </a:lnTo>
                  <a:lnTo>
                    <a:pt x="160" y="474"/>
                  </a:lnTo>
                  <a:lnTo>
                    <a:pt x="162" y="474"/>
                  </a:lnTo>
                  <a:lnTo>
                    <a:pt x="186" y="482"/>
                  </a:lnTo>
                  <a:lnTo>
                    <a:pt x="188" y="482"/>
                  </a:lnTo>
                  <a:lnTo>
                    <a:pt x="204" y="490"/>
                  </a:lnTo>
                  <a:lnTo>
                    <a:pt x="232" y="498"/>
                  </a:lnTo>
                  <a:lnTo>
                    <a:pt x="234" y="498"/>
                  </a:lnTo>
                  <a:lnTo>
                    <a:pt x="272" y="500"/>
                  </a:lnTo>
                  <a:lnTo>
                    <a:pt x="288" y="494"/>
                  </a:lnTo>
                  <a:lnTo>
                    <a:pt x="304" y="494"/>
                  </a:lnTo>
                  <a:lnTo>
                    <a:pt x="304" y="496"/>
                  </a:lnTo>
                  <a:lnTo>
                    <a:pt x="316" y="512"/>
                  </a:lnTo>
                  <a:lnTo>
                    <a:pt x="324" y="526"/>
                  </a:lnTo>
                  <a:lnTo>
                    <a:pt x="332" y="532"/>
                  </a:lnTo>
                  <a:lnTo>
                    <a:pt x="340" y="536"/>
                  </a:lnTo>
                  <a:lnTo>
                    <a:pt x="340" y="538"/>
                  </a:lnTo>
                  <a:lnTo>
                    <a:pt x="342" y="538"/>
                  </a:lnTo>
                  <a:lnTo>
                    <a:pt x="348" y="554"/>
                  </a:lnTo>
                  <a:lnTo>
                    <a:pt x="350" y="554"/>
                  </a:lnTo>
                  <a:lnTo>
                    <a:pt x="350" y="556"/>
                  </a:lnTo>
                  <a:lnTo>
                    <a:pt x="354" y="574"/>
                  </a:lnTo>
                  <a:lnTo>
                    <a:pt x="364" y="578"/>
                  </a:lnTo>
                  <a:lnTo>
                    <a:pt x="366" y="578"/>
                  </a:lnTo>
                  <a:lnTo>
                    <a:pt x="376" y="582"/>
                  </a:lnTo>
                  <a:lnTo>
                    <a:pt x="388" y="580"/>
                  </a:lnTo>
                  <a:lnTo>
                    <a:pt x="390" y="568"/>
                  </a:lnTo>
                  <a:lnTo>
                    <a:pt x="392" y="566"/>
                  </a:lnTo>
                  <a:lnTo>
                    <a:pt x="404" y="554"/>
                  </a:lnTo>
                  <a:lnTo>
                    <a:pt x="420" y="558"/>
                  </a:lnTo>
                  <a:lnTo>
                    <a:pt x="428" y="574"/>
                  </a:lnTo>
                  <a:lnTo>
                    <a:pt x="442" y="570"/>
                  </a:lnTo>
                  <a:lnTo>
                    <a:pt x="444" y="554"/>
                  </a:lnTo>
                  <a:lnTo>
                    <a:pt x="444" y="552"/>
                  </a:lnTo>
                  <a:lnTo>
                    <a:pt x="456" y="546"/>
                  </a:lnTo>
                  <a:lnTo>
                    <a:pt x="452" y="524"/>
                  </a:lnTo>
                  <a:lnTo>
                    <a:pt x="452" y="522"/>
                  </a:lnTo>
                  <a:lnTo>
                    <a:pt x="464" y="496"/>
                  </a:lnTo>
                  <a:lnTo>
                    <a:pt x="476" y="492"/>
                  </a:lnTo>
                  <a:lnTo>
                    <a:pt x="472" y="470"/>
                  </a:lnTo>
                  <a:lnTo>
                    <a:pt x="484" y="470"/>
                  </a:lnTo>
                  <a:lnTo>
                    <a:pt x="484" y="458"/>
                  </a:lnTo>
                  <a:lnTo>
                    <a:pt x="476" y="438"/>
                  </a:lnTo>
                  <a:lnTo>
                    <a:pt x="476" y="436"/>
                  </a:lnTo>
                  <a:lnTo>
                    <a:pt x="478" y="420"/>
                  </a:lnTo>
                  <a:lnTo>
                    <a:pt x="478" y="418"/>
                  </a:lnTo>
                  <a:lnTo>
                    <a:pt x="480" y="418"/>
                  </a:lnTo>
                  <a:lnTo>
                    <a:pt x="488" y="406"/>
                  </a:lnTo>
                  <a:lnTo>
                    <a:pt x="490" y="406"/>
                  </a:lnTo>
                  <a:lnTo>
                    <a:pt x="492" y="406"/>
                  </a:lnTo>
                  <a:lnTo>
                    <a:pt x="514" y="410"/>
                  </a:lnTo>
                  <a:lnTo>
                    <a:pt x="532" y="414"/>
                  </a:lnTo>
                  <a:lnTo>
                    <a:pt x="548" y="410"/>
                  </a:lnTo>
                  <a:lnTo>
                    <a:pt x="556" y="426"/>
                  </a:lnTo>
                  <a:lnTo>
                    <a:pt x="556" y="428"/>
                  </a:lnTo>
                  <a:lnTo>
                    <a:pt x="556" y="440"/>
                  </a:lnTo>
                  <a:lnTo>
                    <a:pt x="560" y="452"/>
                  </a:lnTo>
                  <a:lnTo>
                    <a:pt x="562" y="458"/>
                  </a:lnTo>
                  <a:lnTo>
                    <a:pt x="568" y="462"/>
                  </a:lnTo>
                  <a:lnTo>
                    <a:pt x="578" y="464"/>
                  </a:lnTo>
                  <a:lnTo>
                    <a:pt x="580" y="468"/>
                  </a:lnTo>
                  <a:lnTo>
                    <a:pt x="580" y="470"/>
                  </a:lnTo>
                  <a:lnTo>
                    <a:pt x="584" y="478"/>
                  </a:lnTo>
                  <a:lnTo>
                    <a:pt x="590" y="486"/>
                  </a:lnTo>
                  <a:lnTo>
                    <a:pt x="598" y="498"/>
                  </a:lnTo>
                  <a:lnTo>
                    <a:pt x="602" y="506"/>
                  </a:lnTo>
                  <a:lnTo>
                    <a:pt x="610" y="506"/>
                  </a:lnTo>
                  <a:lnTo>
                    <a:pt x="624" y="494"/>
                  </a:lnTo>
                  <a:lnTo>
                    <a:pt x="632" y="512"/>
                  </a:lnTo>
                  <a:lnTo>
                    <a:pt x="650" y="518"/>
                  </a:lnTo>
                  <a:lnTo>
                    <a:pt x="652" y="518"/>
                  </a:lnTo>
                  <a:lnTo>
                    <a:pt x="660" y="534"/>
                  </a:lnTo>
                  <a:lnTo>
                    <a:pt x="664" y="538"/>
                  </a:lnTo>
                  <a:lnTo>
                    <a:pt x="664" y="522"/>
                  </a:lnTo>
                  <a:lnTo>
                    <a:pt x="664" y="518"/>
                  </a:lnTo>
                  <a:lnTo>
                    <a:pt x="700" y="518"/>
                  </a:lnTo>
                  <a:lnTo>
                    <a:pt x="700" y="514"/>
                  </a:lnTo>
                  <a:lnTo>
                    <a:pt x="702" y="512"/>
                  </a:lnTo>
                  <a:lnTo>
                    <a:pt x="700" y="508"/>
                  </a:lnTo>
                  <a:lnTo>
                    <a:pt x="698" y="500"/>
                  </a:lnTo>
                  <a:lnTo>
                    <a:pt x="696" y="494"/>
                  </a:lnTo>
                  <a:lnTo>
                    <a:pt x="696" y="486"/>
                  </a:lnTo>
                  <a:lnTo>
                    <a:pt x="698" y="480"/>
                  </a:lnTo>
                  <a:lnTo>
                    <a:pt x="702" y="478"/>
                  </a:lnTo>
                  <a:lnTo>
                    <a:pt x="706" y="478"/>
                  </a:lnTo>
                  <a:lnTo>
                    <a:pt x="720" y="482"/>
                  </a:lnTo>
                  <a:lnTo>
                    <a:pt x="722" y="472"/>
                  </a:lnTo>
                  <a:lnTo>
                    <a:pt x="696" y="460"/>
                  </a:lnTo>
                  <a:lnTo>
                    <a:pt x="694" y="460"/>
                  </a:lnTo>
                  <a:lnTo>
                    <a:pt x="692" y="458"/>
                  </a:lnTo>
                  <a:lnTo>
                    <a:pt x="688" y="426"/>
                  </a:lnTo>
                  <a:lnTo>
                    <a:pt x="690" y="406"/>
                  </a:lnTo>
                  <a:lnTo>
                    <a:pt x="690" y="402"/>
                  </a:lnTo>
                  <a:lnTo>
                    <a:pt x="734" y="406"/>
                  </a:lnTo>
                  <a:lnTo>
                    <a:pt x="744" y="396"/>
                  </a:lnTo>
                  <a:lnTo>
                    <a:pt x="746" y="392"/>
                  </a:lnTo>
                  <a:lnTo>
                    <a:pt x="744" y="388"/>
                  </a:lnTo>
                  <a:lnTo>
                    <a:pt x="732" y="382"/>
                  </a:lnTo>
                  <a:lnTo>
                    <a:pt x="730" y="378"/>
                  </a:lnTo>
                  <a:lnTo>
                    <a:pt x="728" y="374"/>
                  </a:lnTo>
                  <a:lnTo>
                    <a:pt x="730" y="372"/>
                  </a:lnTo>
                  <a:lnTo>
                    <a:pt x="732" y="368"/>
                  </a:lnTo>
                  <a:lnTo>
                    <a:pt x="752" y="350"/>
                  </a:lnTo>
                  <a:lnTo>
                    <a:pt x="772" y="348"/>
                  </a:lnTo>
                  <a:lnTo>
                    <a:pt x="782" y="330"/>
                  </a:lnTo>
                  <a:lnTo>
                    <a:pt x="782" y="314"/>
                  </a:lnTo>
                  <a:lnTo>
                    <a:pt x="796" y="310"/>
                  </a:lnTo>
                  <a:lnTo>
                    <a:pt x="804" y="290"/>
                  </a:lnTo>
                  <a:lnTo>
                    <a:pt x="812" y="276"/>
                  </a:lnTo>
                  <a:lnTo>
                    <a:pt x="800" y="256"/>
                  </a:lnTo>
                  <a:lnTo>
                    <a:pt x="800" y="254"/>
                  </a:lnTo>
                  <a:lnTo>
                    <a:pt x="792" y="228"/>
                  </a:lnTo>
                  <a:lnTo>
                    <a:pt x="792" y="226"/>
                  </a:lnTo>
                  <a:lnTo>
                    <a:pt x="788" y="198"/>
                  </a:lnTo>
                  <a:lnTo>
                    <a:pt x="778" y="182"/>
                  </a:lnTo>
                  <a:lnTo>
                    <a:pt x="764" y="168"/>
                  </a:lnTo>
                  <a:lnTo>
                    <a:pt x="764" y="166"/>
                  </a:lnTo>
                  <a:lnTo>
                    <a:pt x="762" y="150"/>
                  </a:lnTo>
                  <a:lnTo>
                    <a:pt x="736" y="158"/>
                  </a:lnTo>
                  <a:lnTo>
                    <a:pt x="724" y="144"/>
                  </a:lnTo>
                  <a:lnTo>
                    <a:pt x="688" y="118"/>
                  </a:lnTo>
                  <a:lnTo>
                    <a:pt x="686" y="118"/>
                  </a:lnTo>
                  <a:lnTo>
                    <a:pt x="672" y="100"/>
                  </a:lnTo>
                  <a:lnTo>
                    <a:pt x="664" y="94"/>
                  </a:lnTo>
                  <a:lnTo>
                    <a:pt x="658" y="102"/>
                  </a:lnTo>
                  <a:lnTo>
                    <a:pt x="658" y="104"/>
                  </a:lnTo>
                  <a:lnTo>
                    <a:pt x="658" y="106"/>
                  </a:lnTo>
                  <a:lnTo>
                    <a:pt x="656" y="106"/>
                  </a:lnTo>
                  <a:lnTo>
                    <a:pt x="644" y="106"/>
                  </a:lnTo>
                  <a:lnTo>
                    <a:pt x="642" y="106"/>
                  </a:lnTo>
                  <a:lnTo>
                    <a:pt x="616" y="78"/>
                  </a:lnTo>
                  <a:lnTo>
                    <a:pt x="606" y="72"/>
                  </a:lnTo>
                  <a:lnTo>
                    <a:pt x="596" y="62"/>
                  </a:lnTo>
                  <a:lnTo>
                    <a:pt x="584" y="54"/>
                  </a:lnTo>
                  <a:lnTo>
                    <a:pt x="584" y="52"/>
                  </a:lnTo>
                  <a:lnTo>
                    <a:pt x="570" y="44"/>
                  </a:lnTo>
                  <a:lnTo>
                    <a:pt x="562" y="50"/>
                  </a:lnTo>
                  <a:lnTo>
                    <a:pt x="560" y="52"/>
                  </a:lnTo>
                  <a:lnTo>
                    <a:pt x="552" y="50"/>
                  </a:lnTo>
                  <a:lnTo>
                    <a:pt x="544" y="54"/>
                  </a:lnTo>
                  <a:lnTo>
                    <a:pt x="542" y="56"/>
                  </a:lnTo>
                  <a:lnTo>
                    <a:pt x="530" y="58"/>
                  </a:lnTo>
                  <a:lnTo>
                    <a:pt x="484" y="30"/>
                  </a:lnTo>
                  <a:close/>
                </a:path>
              </a:pathLst>
            </a:custGeom>
            <a:grpFill/>
            <a:ln w="3175" cmpd="sng">
              <a:solidFill>
                <a:srgbClr val="FFFF00"/>
              </a:solidFill>
              <a:prstDash val="solid"/>
            </a:ln>
            <a:effectLst>
              <a:outerShdw blurRad="88900" dist="1016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800" b="1"/>
            </a:p>
          </p:txBody>
        </p:sp>
        <p:sp>
          <p:nvSpPr>
            <p:cNvPr id="33" name="四川"/>
            <p:cNvSpPr/>
            <p:nvPr/>
          </p:nvSpPr>
          <p:spPr bwMode="auto">
            <a:xfrm>
              <a:off x="3680258" y="3961379"/>
              <a:ext cx="1256743" cy="1102234"/>
            </a:xfrm>
            <a:custGeom>
              <a:avLst/>
              <a:gdLst>
                <a:gd name="T0" fmla="*/ 2147483646 w 702"/>
                <a:gd name="T1" fmla="*/ 2147483646 h 616"/>
                <a:gd name="T2" fmla="*/ 2147483646 w 702"/>
                <a:gd name="T3" fmla="*/ 2147483646 h 616"/>
                <a:gd name="T4" fmla="*/ 2147483646 w 702"/>
                <a:gd name="T5" fmla="*/ 2147483646 h 616"/>
                <a:gd name="T6" fmla="*/ 2147483646 w 702"/>
                <a:gd name="T7" fmla="*/ 2147483646 h 616"/>
                <a:gd name="T8" fmla="*/ 2147483646 w 702"/>
                <a:gd name="T9" fmla="*/ 2147483646 h 616"/>
                <a:gd name="T10" fmla="*/ 2147483646 w 702"/>
                <a:gd name="T11" fmla="*/ 2147483646 h 616"/>
                <a:gd name="T12" fmla="*/ 2147483646 w 702"/>
                <a:gd name="T13" fmla="*/ 2147483646 h 616"/>
                <a:gd name="T14" fmla="*/ 2147483646 w 702"/>
                <a:gd name="T15" fmla="*/ 2147483646 h 616"/>
                <a:gd name="T16" fmla="*/ 2147483646 w 702"/>
                <a:gd name="T17" fmla="*/ 2147483646 h 616"/>
                <a:gd name="T18" fmla="*/ 2147483646 w 702"/>
                <a:gd name="T19" fmla="*/ 2147483646 h 616"/>
                <a:gd name="T20" fmla="*/ 2147483646 w 702"/>
                <a:gd name="T21" fmla="*/ 2147483646 h 616"/>
                <a:gd name="T22" fmla="*/ 2147483646 w 702"/>
                <a:gd name="T23" fmla="*/ 2147483646 h 616"/>
                <a:gd name="T24" fmla="*/ 2147483646 w 702"/>
                <a:gd name="T25" fmla="*/ 2147483646 h 616"/>
                <a:gd name="T26" fmla="*/ 2147483646 w 702"/>
                <a:gd name="T27" fmla="*/ 2147483646 h 616"/>
                <a:gd name="T28" fmla="*/ 2147483646 w 702"/>
                <a:gd name="T29" fmla="*/ 2147483646 h 616"/>
                <a:gd name="T30" fmla="*/ 2147483646 w 702"/>
                <a:gd name="T31" fmla="*/ 2147483646 h 616"/>
                <a:gd name="T32" fmla="*/ 2147483646 w 702"/>
                <a:gd name="T33" fmla="*/ 2147483646 h 616"/>
                <a:gd name="T34" fmla="*/ 2147483646 w 702"/>
                <a:gd name="T35" fmla="*/ 2147483646 h 616"/>
                <a:gd name="T36" fmla="*/ 2147483646 w 702"/>
                <a:gd name="T37" fmla="*/ 2147483646 h 616"/>
                <a:gd name="T38" fmla="*/ 2147483646 w 702"/>
                <a:gd name="T39" fmla="*/ 2147483646 h 616"/>
                <a:gd name="T40" fmla="*/ 2147483646 w 702"/>
                <a:gd name="T41" fmla="*/ 2147483646 h 616"/>
                <a:gd name="T42" fmla="*/ 2147483646 w 702"/>
                <a:gd name="T43" fmla="*/ 2147483646 h 616"/>
                <a:gd name="T44" fmla="*/ 2147483646 w 702"/>
                <a:gd name="T45" fmla="*/ 2147483646 h 616"/>
                <a:gd name="T46" fmla="*/ 2147483646 w 702"/>
                <a:gd name="T47" fmla="*/ 2147483646 h 616"/>
                <a:gd name="T48" fmla="*/ 2147483646 w 702"/>
                <a:gd name="T49" fmla="*/ 2147483646 h 616"/>
                <a:gd name="T50" fmla="*/ 2147483646 w 702"/>
                <a:gd name="T51" fmla="*/ 2147483646 h 616"/>
                <a:gd name="T52" fmla="*/ 2147483646 w 702"/>
                <a:gd name="T53" fmla="*/ 2147483646 h 616"/>
                <a:gd name="T54" fmla="*/ 2147483646 w 702"/>
                <a:gd name="T55" fmla="*/ 2147483646 h 616"/>
                <a:gd name="T56" fmla="*/ 2147483646 w 702"/>
                <a:gd name="T57" fmla="*/ 2147483646 h 616"/>
                <a:gd name="T58" fmla="*/ 2147483646 w 702"/>
                <a:gd name="T59" fmla="*/ 2147483646 h 616"/>
                <a:gd name="T60" fmla="*/ 2147483646 w 702"/>
                <a:gd name="T61" fmla="*/ 2147483646 h 616"/>
                <a:gd name="T62" fmla="*/ 2147483646 w 702"/>
                <a:gd name="T63" fmla="*/ 2147483646 h 616"/>
                <a:gd name="T64" fmla="*/ 2147483646 w 702"/>
                <a:gd name="T65" fmla="*/ 2147483646 h 616"/>
                <a:gd name="T66" fmla="*/ 2147483646 w 702"/>
                <a:gd name="T67" fmla="*/ 2147483646 h 616"/>
                <a:gd name="T68" fmla="*/ 2147483646 w 702"/>
                <a:gd name="T69" fmla="*/ 2147483646 h 616"/>
                <a:gd name="T70" fmla="*/ 2147483646 w 702"/>
                <a:gd name="T71" fmla="*/ 2147483646 h 616"/>
                <a:gd name="T72" fmla="*/ 2147483646 w 702"/>
                <a:gd name="T73" fmla="*/ 2147483646 h 616"/>
                <a:gd name="T74" fmla="*/ 2147483646 w 702"/>
                <a:gd name="T75" fmla="*/ 2147483646 h 616"/>
                <a:gd name="T76" fmla="*/ 2147483646 w 702"/>
                <a:gd name="T77" fmla="*/ 2147483646 h 616"/>
                <a:gd name="T78" fmla="*/ 2147483646 w 702"/>
                <a:gd name="T79" fmla="*/ 2147483646 h 616"/>
                <a:gd name="T80" fmla="*/ 2147483646 w 702"/>
                <a:gd name="T81" fmla="*/ 2147483646 h 616"/>
                <a:gd name="T82" fmla="*/ 2147483646 w 702"/>
                <a:gd name="T83" fmla="*/ 2147483646 h 616"/>
                <a:gd name="T84" fmla="*/ 2147483646 w 702"/>
                <a:gd name="T85" fmla="*/ 2147483646 h 616"/>
                <a:gd name="T86" fmla="*/ 2147483646 w 702"/>
                <a:gd name="T87" fmla="*/ 2147483646 h 616"/>
                <a:gd name="T88" fmla="*/ 2147483646 w 702"/>
                <a:gd name="T89" fmla="*/ 2147483646 h 616"/>
                <a:gd name="T90" fmla="*/ 2147483646 w 702"/>
                <a:gd name="T91" fmla="*/ 2147483646 h 616"/>
                <a:gd name="T92" fmla="*/ 2147483646 w 702"/>
                <a:gd name="T93" fmla="*/ 2147483646 h 616"/>
                <a:gd name="T94" fmla="*/ 2147483646 w 702"/>
                <a:gd name="T95" fmla="*/ 2147483646 h 616"/>
                <a:gd name="T96" fmla="*/ 2147483646 w 702"/>
                <a:gd name="T97" fmla="*/ 2147483646 h 616"/>
                <a:gd name="T98" fmla="*/ 2147483646 w 702"/>
                <a:gd name="T99" fmla="*/ 0 h 616"/>
                <a:gd name="T100" fmla="*/ 2147483646 w 702"/>
                <a:gd name="T101" fmla="*/ 2147483646 h 616"/>
                <a:gd name="T102" fmla="*/ 2147483646 w 702"/>
                <a:gd name="T103" fmla="*/ 2147483646 h 616"/>
                <a:gd name="T104" fmla="*/ 2147483646 w 702"/>
                <a:gd name="T105" fmla="*/ 2147483646 h 616"/>
                <a:gd name="T106" fmla="*/ 2147483646 w 702"/>
                <a:gd name="T107" fmla="*/ 2147483646 h 616"/>
                <a:gd name="T108" fmla="*/ 2147483646 w 702"/>
                <a:gd name="T109" fmla="*/ 2147483646 h 616"/>
                <a:gd name="T110" fmla="*/ 2147483646 w 702"/>
                <a:gd name="T111" fmla="*/ 2147483646 h 616"/>
                <a:gd name="T112" fmla="*/ 2147483646 w 702"/>
                <a:gd name="T113" fmla="*/ 2147483646 h 616"/>
                <a:gd name="T114" fmla="*/ 2147483646 w 702"/>
                <a:gd name="T115" fmla="*/ 2147483646 h 616"/>
                <a:gd name="T116" fmla="*/ 2147483646 w 702"/>
                <a:gd name="T117" fmla="*/ 2147483646 h 616"/>
                <a:gd name="T118" fmla="*/ 2147483646 w 702"/>
                <a:gd name="T119" fmla="*/ 2147483646 h 61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702" h="616">
                  <a:moveTo>
                    <a:pt x="66" y="14"/>
                  </a:moveTo>
                  <a:lnTo>
                    <a:pt x="46" y="10"/>
                  </a:lnTo>
                  <a:lnTo>
                    <a:pt x="28" y="6"/>
                  </a:lnTo>
                  <a:lnTo>
                    <a:pt x="22" y="14"/>
                  </a:lnTo>
                  <a:lnTo>
                    <a:pt x="20" y="28"/>
                  </a:lnTo>
                  <a:lnTo>
                    <a:pt x="26" y="50"/>
                  </a:lnTo>
                  <a:lnTo>
                    <a:pt x="26" y="66"/>
                  </a:lnTo>
                  <a:lnTo>
                    <a:pt x="26" y="70"/>
                  </a:lnTo>
                  <a:lnTo>
                    <a:pt x="18" y="70"/>
                  </a:lnTo>
                  <a:lnTo>
                    <a:pt x="22" y="90"/>
                  </a:lnTo>
                  <a:lnTo>
                    <a:pt x="6" y="94"/>
                  </a:lnTo>
                  <a:lnTo>
                    <a:pt x="0" y="106"/>
                  </a:lnTo>
                  <a:lnTo>
                    <a:pt x="8" y="114"/>
                  </a:lnTo>
                  <a:lnTo>
                    <a:pt x="10" y="114"/>
                  </a:lnTo>
                  <a:lnTo>
                    <a:pt x="38" y="136"/>
                  </a:lnTo>
                  <a:lnTo>
                    <a:pt x="38" y="138"/>
                  </a:lnTo>
                  <a:lnTo>
                    <a:pt x="42" y="158"/>
                  </a:lnTo>
                  <a:lnTo>
                    <a:pt x="56" y="178"/>
                  </a:lnTo>
                  <a:lnTo>
                    <a:pt x="62" y="184"/>
                  </a:lnTo>
                  <a:lnTo>
                    <a:pt x="70" y="194"/>
                  </a:lnTo>
                  <a:lnTo>
                    <a:pt x="72" y="194"/>
                  </a:lnTo>
                  <a:lnTo>
                    <a:pt x="70" y="196"/>
                  </a:lnTo>
                  <a:lnTo>
                    <a:pt x="70" y="214"/>
                  </a:lnTo>
                  <a:lnTo>
                    <a:pt x="74" y="226"/>
                  </a:lnTo>
                  <a:lnTo>
                    <a:pt x="74" y="244"/>
                  </a:lnTo>
                  <a:lnTo>
                    <a:pt x="82" y="258"/>
                  </a:lnTo>
                  <a:lnTo>
                    <a:pt x="84" y="266"/>
                  </a:lnTo>
                  <a:lnTo>
                    <a:pt x="86" y="274"/>
                  </a:lnTo>
                  <a:lnTo>
                    <a:pt x="90" y="286"/>
                  </a:lnTo>
                  <a:lnTo>
                    <a:pt x="92" y="302"/>
                  </a:lnTo>
                  <a:lnTo>
                    <a:pt x="90" y="314"/>
                  </a:lnTo>
                  <a:lnTo>
                    <a:pt x="88" y="320"/>
                  </a:lnTo>
                  <a:lnTo>
                    <a:pt x="90" y="326"/>
                  </a:lnTo>
                  <a:lnTo>
                    <a:pt x="94" y="336"/>
                  </a:lnTo>
                  <a:lnTo>
                    <a:pt x="98" y="346"/>
                  </a:lnTo>
                  <a:lnTo>
                    <a:pt x="100" y="346"/>
                  </a:lnTo>
                  <a:lnTo>
                    <a:pt x="100" y="348"/>
                  </a:lnTo>
                  <a:lnTo>
                    <a:pt x="100" y="350"/>
                  </a:lnTo>
                  <a:lnTo>
                    <a:pt x="86" y="378"/>
                  </a:lnTo>
                  <a:lnTo>
                    <a:pt x="90" y="386"/>
                  </a:lnTo>
                  <a:lnTo>
                    <a:pt x="90" y="392"/>
                  </a:lnTo>
                  <a:lnTo>
                    <a:pt x="86" y="418"/>
                  </a:lnTo>
                  <a:lnTo>
                    <a:pt x="86" y="428"/>
                  </a:lnTo>
                  <a:lnTo>
                    <a:pt x="88" y="432"/>
                  </a:lnTo>
                  <a:lnTo>
                    <a:pt x="90" y="434"/>
                  </a:lnTo>
                  <a:lnTo>
                    <a:pt x="94" y="436"/>
                  </a:lnTo>
                  <a:lnTo>
                    <a:pt x="102" y="442"/>
                  </a:lnTo>
                  <a:lnTo>
                    <a:pt x="104" y="448"/>
                  </a:lnTo>
                  <a:lnTo>
                    <a:pt x="102" y="462"/>
                  </a:lnTo>
                  <a:lnTo>
                    <a:pt x="106" y="462"/>
                  </a:lnTo>
                  <a:lnTo>
                    <a:pt x="108" y="464"/>
                  </a:lnTo>
                  <a:lnTo>
                    <a:pt x="110" y="462"/>
                  </a:lnTo>
                  <a:lnTo>
                    <a:pt x="114" y="458"/>
                  </a:lnTo>
                  <a:lnTo>
                    <a:pt x="116" y="452"/>
                  </a:lnTo>
                  <a:lnTo>
                    <a:pt x="118" y="450"/>
                  </a:lnTo>
                  <a:lnTo>
                    <a:pt x="118" y="448"/>
                  </a:lnTo>
                  <a:lnTo>
                    <a:pt x="122" y="444"/>
                  </a:lnTo>
                  <a:lnTo>
                    <a:pt x="126" y="440"/>
                  </a:lnTo>
                  <a:lnTo>
                    <a:pt x="126" y="434"/>
                  </a:lnTo>
                  <a:lnTo>
                    <a:pt x="124" y="426"/>
                  </a:lnTo>
                  <a:lnTo>
                    <a:pt x="122" y="422"/>
                  </a:lnTo>
                  <a:lnTo>
                    <a:pt x="126" y="420"/>
                  </a:lnTo>
                  <a:lnTo>
                    <a:pt x="136" y="418"/>
                  </a:lnTo>
                  <a:lnTo>
                    <a:pt x="142" y="418"/>
                  </a:lnTo>
                  <a:lnTo>
                    <a:pt x="146" y="420"/>
                  </a:lnTo>
                  <a:lnTo>
                    <a:pt x="150" y="424"/>
                  </a:lnTo>
                  <a:lnTo>
                    <a:pt x="156" y="440"/>
                  </a:lnTo>
                  <a:lnTo>
                    <a:pt x="156" y="442"/>
                  </a:lnTo>
                  <a:lnTo>
                    <a:pt x="158" y="468"/>
                  </a:lnTo>
                  <a:lnTo>
                    <a:pt x="170" y="474"/>
                  </a:lnTo>
                  <a:lnTo>
                    <a:pt x="178" y="478"/>
                  </a:lnTo>
                  <a:lnTo>
                    <a:pt x="184" y="472"/>
                  </a:lnTo>
                  <a:lnTo>
                    <a:pt x="190" y="466"/>
                  </a:lnTo>
                  <a:lnTo>
                    <a:pt x="194" y="466"/>
                  </a:lnTo>
                  <a:lnTo>
                    <a:pt x="200" y="470"/>
                  </a:lnTo>
                  <a:lnTo>
                    <a:pt x="204" y="478"/>
                  </a:lnTo>
                  <a:lnTo>
                    <a:pt x="206" y="498"/>
                  </a:lnTo>
                  <a:lnTo>
                    <a:pt x="208" y="502"/>
                  </a:lnTo>
                  <a:lnTo>
                    <a:pt x="230" y="548"/>
                  </a:lnTo>
                  <a:lnTo>
                    <a:pt x="238" y="556"/>
                  </a:lnTo>
                  <a:lnTo>
                    <a:pt x="238" y="558"/>
                  </a:lnTo>
                  <a:lnTo>
                    <a:pt x="242" y="578"/>
                  </a:lnTo>
                  <a:lnTo>
                    <a:pt x="244" y="596"/>
                  </a:lnTo>
                  <a:lnTo>
                    <a:pt x="246" y="598"/>
                  </a:lnTo>
                  <a:lnTo>
                    <a:pt x="254" y="588"/>
                  </a:lnTo>
                  <a:lnTo>
                    <a:pt x="256" y="586"/>
                  </a:lnTo>
                  <a:lnTo>
                    <a:pt x="258" y="586"/>
                  </a:lnTo>
                  <a:lnTo>
                    <a:pt x="262" y="588"/>
                  </a:lnTo>
                  <a:lnTo>
                    <a:pt x="262" y="592"/>
                  </a:lnTo>
                  <a:lnTo>
                    <a:pt x="262" y="598"/>
                  </a:lnTo>
                  <a:lnTo>
                    <a:pt x="262" y="612"/>
                  </a:lnTo>
                  <a:lnTo>
                    <a:pt x="262" y="616"/>
                  </a:lnTo>
                  <a:lnTo>
                    <a:pt x="268" y="616"/>
                  </a:lnTo>
                  <a:lnTo>
                    <a:pt x="270" y="614"/>
                  </a:lnTo>
                  <a:lnTo>
                    <a:pt x="278" y="602"/>
                  </a:lnTo>
                  <a:lnTo>
                    <a:pt x="288" y="594"/>
                  </a:lnTo>
                  <a:lnTo>
                    <a:pt x="296" y="588"/>
                  </a:lnTo>
                  <a:lnTo>
                    <a:pt x="306" y="586"/>
                  </a:lnTo>
                  <a:lnTo>
                    <a:pt x="322" y="590"/>
                  </a:lnTo>
                  <a:lnTo>
                    <a:pt x="328" y="588"/>
                  </a:lnTo>
                  <a:lnTo>
                    <a:pt x="336" y="576"/>
                  </a:lnTo>
                  <a:lnTo>
                    <a:pt x="334" y="558"/>
                  </a:lnTo>
                  <a:lnTo>
                    <a:pt x="330" y="546"/>
                  </a:lnTo>
                  <a:lnTo>
                    <a:pt x="328" y="540"/>
                  </a:lnTo>
                  <a:lnTo>
                    <a:pt x="328" y="536"/>
                  </a:lnTo>
                  <a:lnTo>
                    <a:pt x="330" y="522"/>
                  </a:lnTo>
                  <a:lnTo>
                    <a:pt x="330" y="520"/>
                  </a:lnTo>
                  <a:lnTo>
                    <a:pt x="332" y="518"/>
                  </a:lnTo>
                  <a:lnTo>
                    <a:pt x="346" y="510"/>
                  </a:lnTo>
                  <a:lnTo>
                    <a:pt x="348" y="510"/>
                  </a:lnTo>
                  <a:lnTo>
                    <a:pt x="358" y="502"/>
                  </a:lnTo>
                  <a:lnTo>
                    <a:pt x="372" y="484"/>
                  </a:lnTo>
                  <a:lnTo>
                    <a:pt x="374" y="470"/>
                  </a:lnTo>
                  <a:lnTo>
                    <a:pt x="358" y="436"/>
                  </a:lnTo>
                  <a:lnTo>
                    <a:pt x="390" y="450"/>
                  </a:lnTo>
                  <a:lnTo>
                    <a:pt x="390" y="438"/>
                  </a:lnTo>
                  <a:lnTo>
                    <a:pt x="390" y="436"/>
                  </a:lnTo>
                  <a:lnTo>
                    <a:pt x="402" y="426"/>
                  </a:lnTo>
                  <a:lnTo>
                    <a:pt x="426" y="420"/>
                  </a:lnTo>
                  <a:lnTo>
                    <a:pt x="428" y="420"/>
                  </a:lnTo>
                  <a:lnTo>
                    <a:pt x="442" y="450"/>
                  </a:lnTo>
                  <a:lnTo>
                    <a:pt x="440" y="462"/>
                  </a:lnTo>
                  <a:lnTo>
                    <a:pt x="442" y="472"/>
                  </a:lnTo>
                  <a:lnTo>
                    <a:pt x="444" y="478"/>
                  </a:lnTo>
                  <a:lnTo>
                    <a:pt x="448" y="480"/>
                  </a:lnTo>
                  <a:lnTo>
                    <a:pt x="454" y="478"/>
                  </a:lnTo>
                  <a:lnTo>
                    <a:pt x="458" y="474"/>
                  </a:lnTo>
                  <a:lnTo>
                    <a:pt x="458" y="472"/>
                  </a:lnTo>
                  <a:lnTo>
                    <a:pt x="460" y="472"/>
                  </a:lnTo>
                  <a:lnTo>
                    <a:pt x="478" y="466"/>
                  </a:lnTo>
                  <a:lnTo>
                    <a:pt x="480" y="466"/>
                  </a:lnTo>
                  <a:lnTo>
                    <a:pt x="492" y="468"/>
                  </a:lnTo>
                  <a:lnTo>
                    <a:pt x="496" y="470"/>
                  </a:lnTo>
                  <a:lnTo>
                    <a:pt x="498" y="472"/>
                  </a:lnTo>
                  <a:lnTo>
                    <a:pt x="498" y="494"/>
                  </a:lnTo>
                  <a:lnTo>
                    <a:pt x="502" y="496"/>
                  </a:lnTo>
                  <a:lnTo>
                    <a:pt x="510" y="498"/>
                  </a:lnTo>
                  <a:lnTo>
                    <a:pt x="522" y="498"/>
                  </a:lnTo>
                  <a:lnTo>
                    <a:pt x="542" y="492"/>
                  </a:lnTo>
                  <a:lnTo>
                    <a:pt x="554" y="482"/>
                  </a:lnTo>
                  <a:lnTo>
                    <a:pt x="556" y="472"/>
                  </a:lnTo>
                  <a:lnTo>
                    <a:pt x="550" y="466"/>
                  </a:lnTo>
                  <a:lnTo>
                    <a:pt x="530" y="458"/>
                  </a:lnTo>
                  <a:lnTo>
                    <a:pt x="528" y="458"/>
                  </a:lnTo>
                  <a:lnTo>
                    <a:pt x="504" y="434"/>
                  </a:lnTo>
                  <a:lnTo>
                    <a:pt x="506" y="432"/>
                  </a:lnTo>
                  <a:lnTo>
                    <a:pt x="518" y="422"/>
                  </a:lnTo>
                  <a:lnTo>
                    <a:pt x="518" y="420"/>
                  </a:lnTo>
                  <a:lnTo>
                    <a:pt x="530" y="416"/>
                  </a:lnTo>
                  <a:lnTo>
                    <a:pt x="534" y="416"/>
                  </a:lnTo>
                  <a:lnTo>
                    <a:pt x="550" y="418"/>
                  </a:lnTo>
                  <a:lnTo>
                    <a:pt x="550" y="420"/>
                  </a:lnTo>
                  <a:lnTo>
                    <a:pt x="550" y="414"/>
                  </a:lnTo>
                  <a:lnTo>
                    <a:pt x="544" y="402"/>
                  </a:lnTo>
                  <a:lnTo>
                    <a:pt x="532" y="396"/>
                  </a:lnTo>
                  <a:lnTo>
                    <a:pt x="518" y="374"/>
                  </a:lnTo>
                  <a:lnTo>
                    <a:pt x="516" y="372"/>
                  </a:lnTo>
                  <a:lnTo>
                    <a:pt x="510" y="346"/>
                  </a:lnTo>
                  <a:lnTo>
                    <a:pt x="510" y="326"/>
                  </a:lnTo>
                  <a:lnTo>
                    <a:pt x="522" y="314"/>
                  </a:lnTo>
                  <a:lnTo>
                    <a:pt x="542" y="314"/>
                  </a:lnTo>
                  <a:lnTo>
                    <a:pt x="586" y="318"/>
                  </a:lnTo>
                  <a:lnTo>
                    <a:pt x="606" y="288"/>
                  </a:lnTo>
                  <a:lnTo>
                    <a:pt x="606" y="286"/>
                  </a:lnTo>
                  <a:lnTo>
                    <a:pt x="608" y="286"/>
                  </a:lnTo>
                  <a:lnTo>
                    <a:pt x="626" y="278"/>
                  </a:lnTo>
                  <a:lnTo>
                    <a:pt x="634" y="260"/>
                  </a:lnTo>
                  <a:lnTo>
                    <a:pt x="634" y="258"/>
                  </a:lnTo>
                  <a:lnTo>
                    <a:pt x="654" y="242"/>
                  </a:lnTo>
                  <a:lnTo>
                    <a:pt x="664" y="224"/>
                  </a:lnTo>
                  <a:lnTo>
                    <a:pt x="666" y="224"/>
                  </a:lnTo>
                  <a:lnTo>
                    <a:pt x="666" y="222"/>
                  </a:lnTo>
                  <a:lnTo>
                    <a:pt x="674" y="214"/>
                  </a:lnTo>
                  <a:lnTo>
                    <a:pt x="682" y="198"/>
                  </a:lnTo>
                  <a:lnTo>
                    <a:pt x="686" y="174"/>
                  </a:lnTo>
                  <a:lnTo>
                    <a:pt x="686" y="172"/>
                  </a:lnTo>
                  <a:lnTo>
                    <a:pt x="686" y="170"/>
                  </a:lnTo>
                  <a:lnTo>
                    <a:pt x="700" y="162"/>
                  </a:lnTo>
                  <a:lnTo>
                    <a:pt x="702" y="158"/>
                  </a:lnTo>
                  <a:lnTo>
                    <a:pt x="684" y="156"/>
                  </a:lnTo>
                  <a:lnTo>
                    <a:pt x="652" y="158"/>
                  </a:lnTo>
                  <a:lnTo>
                    <a:pt x="650" y="156"/>
                  </a:lnTo>
                  <a:lnTo>
                    <a:pt x="638" y="146"/>
                  </a:lnTo>
                  <a:lnTo>
                    <a:pt x="630" y="136"/>
                  </a:lnTo>
                  <a:lnTo>
                    <a:pt x="630" y="138"/>
                  </a:lnTo>
                  <a:lnTo>
                    <a:pt x="628" y="138"/>
                  </a:lnTo>
                  <a:lnTo>
                    <a:pt x="624" y="142"/>
                  </a:lnTo>
                  <a:lnTo>
                    <a:pt x="618" y="142"/>
                  </a:lnTo>
                  <a:lnTo>
                    <a:pt x="614" y="144"/>
                  </a:lnTo>
                  <a:lnTo>
                    <a:pt x="612" y="146"/>
                  </a:lnTo>
                  <a:lnTo>
                    <a:pt x="608" y="146"/>
                  </a:lnTo>
                  <a:lnTo>
                    <a:pt x="606" y="144"/>
                  </a:lnTo>
                  <a:lnTo>
                    <a:pt x="604" y="138"/>
                  </a:lnTo>
                  <a:lnTo>
                    <a:pt x="602" y="132"/>
                  </a:lnTo>
                  <a:lnTo>
                    <a:pt x="598" y="126"/>
                  </a:lnTo>
                  <a:lnTo>
                    <a:pt x="596" y="126"/>
                  </a:lnTo>
                  <a:lnTo>
                    <a:pt x="592" y="114"/>
                  </a:lnTo>
                  <a:lnTo>
                    <a:pt x="588" y="114"/>
                  </a:lnTo>
                  <a:lnTo>
                    <a:pt x="576" y="122"/>
                  </a:lnTo>
                  <a:lnTo>
                    <a:pt x="576" y="124"/>
                  </a:lnTo>
                  <a:lnTo>
                    <a:pt x="574" y="124"/>
                  </a:lnTo>
                  <a:lnTo>
                    <a:pt x="546" y="130"/>
                  </a:lnTo>
                  <a:lnTo>
                    <a:pt x="544" y="128"/>
                  </a:lnTo>
                  <a:lnTo>
                    <a:pt x="526" y="116"/>
                  </a:lnTo>
                  <a:lnTo>
                    <a:pt x="524" y="114"/>
                  </a:lnTo>
                  <a:lnTo>
                    <a:pt x="518" y="104"/>
                  </a:lnTo>
                  <a:lnTo>
                    <a:pt x="506" y="118"/>
                  </a:lnTo>
                  <a:lnTo>
                    <a:pt x="498" y="126"/>
                  </a:lnTo>
                  <a:lnTo>
                    <a:pt x="492" y="130"/>
                  </a:lnTo>
                  <a:lnTo>
                    <a:pt x="488" y="132"/>
                  </a:lnTo>
                  <a:lnTo>
                    <a:pt x="484" y="130"/>
                  </a:lnTo>
                  <a:lnTo>
                    <a:pt x="466" y="120"/>
                  </a:lnTo>
                  <a:lnTo>
                    <a:pt x="452" y="118"/>
                  </a:lnTo>
                  <a:lnTo>
                    <a:pt x="450" y="120"/>
                  </a:lnTo>
                  <a:lnTo>
                    <a:pt x="438" y="110"/>
                  </a:lnTo>
                  <a:lnTo>
                    <a:pt x="436" y="110"/>
                  </a:lnTo>
                  <a:lnTo>
                    <a:pt x="442" y="88"/>
                  </a:lnTo>
                  <a:lnTo>
                    <a:pt x="442" y="80"/>
                  </a:lnTo>
                  <a:lnTo>
                    <a:pt x="434" y="78"/>
                  </a:lnTo>
                  <a:lnTo>
                    <a:pt x="416" y="58"/>
                  </a:lnTo>
                  <a:lnTo>
                    <a:pt x="418" y="46"/>
                  </a:lnTo>
                  <a:lnTo>
                    <a:pt x="376" y="42"/>
                  </a:lnTo>
                  <a:lnTo>
                    <a:pt x="360" y="32"/>
                  </a:lnTo>
                  <a:lnTo>
                    <a:pt x="354" y="28"/>
                  </a:lnTo>
                  <a:lnTo>
                    <a:pt x="350" y="18"/>
                  </a:lnTo>
                  <a:lnTo>
                    <a:pt x="348" y="12"/>
                  </a:lnTo>
                  <a:lnTo>
                    <a:pt x="344" y="0"/>
                  </a:lnTo>
                  <a:lnTo>
                    <a:pt x="338" y="0"/>
                  </a:lnTo>
                  <a:lnTo>
                    <a:pt x="326" y="10"/>
                  </a:lnTo>
                  <a:lnTo>
                    <a:pt x="310" y="30"/>
                  </a:lnTo>
                  <a:lnTo>
                    <a:pt x="314" y="42"/>
                  </a:lnTo>
                  <a:lnTo>
                    <a:pt x="318" y="60"/>
                  </a:lnTo>
                  <a:lnTo>
                    <a:pt x="318" y="62"/>
                  </a:lnTo>
                  <a:lnTo>
                    <a:pt x="320" y="62"/>
                  </a:lnTo>
                  <a:lnTo>
                    <a:pt x="318" y="62"/>
                  </a:lnTo>
                  <a:lnTo>
                    <a:pt x="318" y="66"/>
                  </a:lnTo>
                  <a:lnTo>
                    <a:pt x="314" y="68"/>
                  </a:lnTo>
                  <a:lnTo>
                    <a:pt x="306" y="70"/>
                  </a:lnTo>
                  <a:lnTo>
                    <a:pt x="290" y="70"/>
                  </a:lnTo>
                  <a:lnTo>
                    <a:pt x="280" y="66"/>
                  </a:lnTo>
                  <a:lnTo>
                    <a:pt x="268" y="70"/>
                  </a:lnTo>
                  <a:lnTo>
                    <a:pt x="266" y="70"/>
                  </a:lnTo>
                  <a:lnTo>
                    <a:pt x="264" y="70"/>
                  </a:lnTo>
                  <a:lnTo>
                    <a:pt x="262" y="82"/>
                  </a:lnTo>
                  <a:lnTo>
                    <a:pt x="262" y="86"/>
                  </a:lnTo>
                  <a:lnTo>
                    <a:pt x="258" y="86"/>
                  </a:lnTo>
                  <a:lnTo>
                    <a:pt x="238" y="78"/>
                  </a:lnTo>
                  <a:lnTo>
                    <a:pt x="240" y="88"/>
                  </a:lnTo>
                  <a:lnTo>
                    <a:pt x="242" y="96"/>
                  </a:lnTo>
                  <a:lnTo>
                    <a:pt x="246" y="104"/>
                  </a:lnTo>
                  <a:lnTo>
                    <a:pt x="244" y="110"/>
                  </a:lnTo>
                  <a:lnTo>
                    <a:pt x="242" y="116"/>
                  </a:lnTo>
                  <a:lnTo>
                    <a:pt x="234" y="118"/>
                  </a:lnTo>
                  <a:lnTo>
                    <a:pt x="222" y="118"/>
                  </a:lnTo>
                  <a:lnTo>
                    <a:pt x="208" y="118"/>
                  </a:lnTo>
                  <a:lnTo>
                    <a:pt x="206" y="142"/>
                  </a:lnTo>
                  <a:lnTo>
                    <a:pt x="190" y="134"/>
                  </a:lnTo>
                  <a:lnTo>
                    <a:pt x="188" y="134"/>
                  </a:lnTo>
                  <a:lnTo>
                    <a:pt x="178" y="118"/>
                  </a:lnTo>
                  <a:lnTo>
                    <a:pt x="160" y="110"/>
                  </a:lnTo>
                  <a:lnTo>
                    <a:pt x="154" y="100"/>
                  </a:lnTo>
                  <a:lnTo>
                    <a:pt x="148" y="106"/>
                  </a:lnTo>
                  <a:lnTo>
                    <a:pt x="146" y="106"/>
                  </a:lnTo>
                  <a:lnTo>
                    <a:pt x="134" y="108"/>
                  </a:lnTo>
                  <a:lnTo>
                    <a:pt x="132" y="108"/>
                  </a:lnTo>
                  <a:lnTo>
                    <a:pt x="126" y="94"/>
                  </a:lnTo>
                  <a:lnTo>
                    <a:pt x="118" y="86"/>
                  </a:lnTo>
                  <a:lnTo>
                    <a:pt x="118" y="84"/>
                  </a:lnTo>
                  <a:lnTo>
                    <a:pt x="110" y="74"/>
                  </a:lnTo>
                  <a:lnTo>
                    <a:pt x="106" y="66"/>
                  </a:lnTo>
                  <a:lnTo>
                    <a:pt x="106" y="64"/>
                  </a:lnTo>
                  <a:lnTo>
                    <a:pt x="102" y="62"/>
                  </a:lnTo>
                  <a:lnTo>
                    <a:pt x="98" y="62"/>
                  </a:lnTo>
                  <a:lnTo>
                    <a:pt x="90" y="56"/>
                  </a:lnTo>
                  <a:lnTo>
                    <a:pt x="86" y="46"/>
                  </a:lnTo>
                  <a:lnTo>
                    <a:pt x="82" y="34"/>
                  </a:lnTo>
                  <a:lnTo>
                    <a:pt x="82" y="22"/>
                  </a:lnTo>
                  <a:lnTo>
                    <a:pt x="78" y="12"/>
                  </a:lnTo>
                  <a:lnTo>
                    <a:pt x="68" y="14"/>
                  </a:lnTo>
                  <a:lnTo>
                    <a:pt x="66" y="14"/>
                  </a:lnTo>
                  <a:close/>
                </a:path>
              </a:pathLst>
            </a:custGeom>
            <a:grpFill/>
            <a:ln w="3175" cmpd="sng">
              <a:solidFill>
                <a:srgbClr val="FFFF00"/>
              </a:solidFill>
              <a:prstDash val="solid"/>
            </a:ln>
            <a:effectLst>
              <a:outerShdw blurRad="88900" dist="1016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800" b="1">
                <a:solidFill>
                  <a:schemeClr val="lt1"/>
                </a:solidFill>
              </a:endParaRPr>
            </a:p>
          </p:txBody>
        </p:sp>
        <p:sp>
          <p:nvSpPr>
            <p:cNvPr id="34" name="西藏"/>
            <p:cNvSpPr/>
            <p:nvPr/>
          </p:nvSpPr>
          <p:spPr bwMode="auto">
            <a:xfrm>
              <a:off x="1592946" y="3513645"/>
              <a:ext cx="2249072" cy="1368075"/>
            </a:xfrm>
            <a:custGeom>
              <a:avLst/>
              <a:gdLst>
                <a:gd name="T0" fmla="*/ 2147483646 w 1256"/>
                <a:gd name="T1" fmla="*/ 2147483646 h 764"/>
                <a:gd name="T2" fmla="*/ 2147483646 w 1256"/>
                <a:gd name="T3" fmla="*/ 2147483646 h 764"/>
                <a:gd name="T4" fmla="*/ 2147483646 w 1256"/>
                <a:gd name="T5" fmla="*/ 2147483646 h 764"/>
                <a:gd name="T6" fmla="*/ 2147483646 w 1256"/>
                <a:gd name="T7" fmla="*/ 2147483646 h 764"/>
                <a:gd name="T8" fmla="*/ 2147483646 w 1256"/>
                <a:gd name="T9" fmla="*/ 2147483646 h 764"/>
                <a:gd name="T10" fmla="*/ 2147483646 w 1256"/>
                <a:gd name="T11" fmla="*/ 2147483646 h 764"/>
                <a:gd name="T12" fmla="*/ 2147483646 w 1256"/>
                <a:gd name="T13" fmla="*/ 2147483646 h 764"/>
                <a:gd name="T14" fmla="*/ 2147483646 w 1256"/>
                <a:gd name="T15" fmla="*/ 2147483646 h 764"/>
                <a:gd name="T16" fmla="*/ 2147483646 w 1256"/>
                <a:gd name="T17" fmla="*/ 2147483646 h 764"/>
                <a:gd name="T18" fmla="*/ 2147483646 w 1256"/>
                <a:gd name="T19" fmla="*/ 2147483646 h 764"/>
                <a:gd name="T20" fmla="*/ 2147483646 w 1256"/>
                <a:gd name="T21" fmla="*/ 2147483646 h 764"/>
                <a:gd name="T22" fmla="*/ 2147483646 w 1256"/>
                <a:gd name="T23" fmla="*/ 2147483646 h 764"/>
                <a:gd name="T24" fmla="*/ 2147483646 w 1256"/>
                <a:gd name="T25" fmla="*/ 2147483646 h 764"/>
                <a:gd name="T26" fmla="*/ 2147483646 w 1256"/>
                <a:gd name="T27" fmla="*/ 2147483646 h 764"/>
                <a:gd name="T28" fmla="*/ 2147483646 w 1256"/>
                <a:gd name="T29" fmla="*/ 2147483646 h 764"/>
                <a:gd name="T30" fmla="*/ 2147483646 w 1256"/>
                <a:gd name="T31" fmla="*/ 2147483646 h 764"/>
                <a:gd name="T32" fmla="*/ 2147483646 w 1256"/>
                <a:gd name="T33" fmla="*/ 2147483646 h 764"/>
                <a:gd name="T34" fmla="*/ 2147483646 w 1256"/>
                <a:gd name="T35" fmla="*/ 2147483646 h 764"/>
                <a:gd name="T36" fmla="*/ 2147483646 w 1256"/>
                <a:gd name="T37" fmla="*/ 2147483646 h 764"/>
                <a:gd name="T38" fmla="*/ 2147483646 w 1256"/>
                <a:gd name="T39" fmla="*/ 2147483646 h 764"/>
                <a:gd name="T40" fmla="*/ 2147483646 w 1256"/>
                <a:gd name="T41" fmla="*/ 2147483646 h 764"/>
                <a:gd name="T42" fmla="*/ 2147483646 w 1256"/>
                <a:gd name="T43" fmla="*/ 2147483646 h 764"/>
                <a:gd name="T44" fmla="*/ 2147483646 w 1256"/>
                <a:gd name="T45" fmla="*/ 2147483646 h 764"/>
                <a:gd name="T46" fmla="*/ 2147483646 w 1256"/>
                <a:gd name="T47" fmla="*/ 2147483646 h 764"/>
                <a:gd name="T48" fmla="*/ 2147483646 w 1256"/>
                <a:gd name="T49" fmla="*/ 2147483646 h 764"/>
                <a:gd name="T50" fmla="*/ 2147483646 w 1256"/>
                <a:gd name="T51" fmla="*/ 2147483646 h 764"/>
                <a:gd name="T52" fmla="*/ 2147483646 w 1256"/>
                <a:gd name="T53" fmla="*/ 2147483646 h 764"/>
                <a:gd name="T54" fmla="*/ 2147483646 w 1256"/>
                <a:gd name="T55" fmla="*/ 2147483646 h 764"/>
                <a:gd name="T56" fmla="*/ 2147483646 w 1256"/>
                <a:gd name="T57" fmla="*/ 2147483646 h 764"/>
                <a:gd name="T58" fmla="*/ 2147483646 w 1256"/>
                <a:gd name="T59" fmla="*/ 2147483646 h 764"/>
                <a:gd name="T60" fmla="*/ 2147483646 w 1256"/>
                <a:gd name="T61" fmla="*/ 2147483646 h 764"/>
                <a:gd name="T62" fmla="*/ 2147483646 w 1256"/>
                <a:gd name="T63" fmla="*/ 2147483646 h 764"/>
                <a:gd name="T64" fmla="*/ 2147483646 w 1256"/>
                <a:gd name="T65" fmla="*/ 2147483646 h 764"/>
                <a:gd name="T66" fmla="*/ 2147483646 w 1256"/>
                <a:gd name="T67" fmla="*/ 2147483646 h 764"/>
                <a:gd name="T68" fmla="*/ 2147483646 w 1256"/>
                <a:gd name="T69" fmla="*/ 2147483646 h 764"/>
                <a:gd name="T70" fmla="*/ 2147483646 w 1256"/>
                <a:gd name="T71" fmla="*/ 2147483646 h 764"/>
                <a:gd name="T72" fmla="*/ 2147483646 w 1256"/>
                <a:gd name="T73" fmla="*/ 2147483646 h 764"/>
                <a:gd name="T74" fmla="*/ 2147483646 w 1256"/>
                <a:gd name="T75" fmla="*/ 2147483646 h 764"/>
                <a:gd name="T76" fmla="*/ 2147483646 w 1256"/>
                <a:gd name="T77" fmla="*/ 2147483646 h 764"/>
                <a:gd name="T78" fmla="*/ 2147483646 w 1256"/>
                <a:gd name="T79" fmla="*/ 2147483646 h 764"/>
                <a:gd name="T80" fmla="*/ 2147483646 w 1256"/>
                <a:gd name="T81" fmla="*/ 2147483646 h 764"/>
                <a:gd name="T82" fmla="*/ 2147483646 w 1256"/>
                <a:gd name="T83" fmla="*/ 2147483646 h 764"/>
                <a:gd name="T84" fmla="*/ 2147483646 w 1256"/>
                <a:gd name="T85" fmla="*/ 2147483646 h 764"/>
                <a:gd name="T86" fmla="*/ 2147483646 w 1256"/>
                <a:gd name="T87" fmla="*/ 2147483646 h 764"/>
                <a:gd name="T88" fmla="*/ 2147483646 w 1256"/>
                <a:gd name="T89" fmla="*/ 2147483646 h 764"/>
                <a:gd name="T90" fmla="*/ 2147483646 w 1256"/>
                <a:gd name="T91" fmla="*/ 2147483646 h 764"/>
                <a:gd name="T92" fmla="*/ 2147483646 w 1256"/>
                <a:gd name="T93" fmla="*/ 2147483646 h 764"/>
                <a:gd name="T94" fmla="*/ 2147483646 w 1256"/>
                <a:gd name="T95" fmla="*/ 2147483646 h 764"/>
                <a:gd name="T96" fmla="*/ 2147483646 w 1256"/>
                <a:gd name="T97" fmla="*/ 2147483646 h 764"/>
                <a:gd name="T98" fmla="*/ 2147483646 w 1256"/>
                <a:gd name="T99" fmla="*/ 2147483646 h 764"/>
                <a:gd name="T100" fmla="*/ 2147483646 w 1256"/>
                <a:gd name="T101" fmla="*/ 2147483646 h 764"/>
                <a:gd name="T102" fmla="*/ 2147483646 w 1256"/>
                <a:gd name="T103" fmla="*/ 2147483646 h 764"/>
                <a:gd name="T104" fmla="*/ 2147483646 w 1256"/>
                <a:gd name="T105" fmla="*/ 2147483646 h 764"/>
                <a:gd name="T106" fmla="*/ 2147483646 w 1256"/>
                <a:gd name="T107" fmla="*/ 2147483646 h 764"/>
                <a:gd name="T108" fmla="*/ 2147483646 w 1256"/>
                <a:gd name="T109" fmla="*/ 2147483646 h 764"/>
                <a:gd name="T110" fmla="*/ 2147483646 w 1256"/>
                <a:gd name="T111" fmla="*/ 2147483646 h 764"/>
                <a:gd name="T112" fmla="*/ 2147483646 w 1256"/>
                <a:gd name="T113" fmla="*/ 2147483646 h 764"/>
                <a:gd name="T114" fmla="*/ 2147483646 w 1256"/>
                <a:gd name="T115" fmla="*/ 2147483646 h 764"/>
                <a:gd name="T116" fmla="*/ 2147483646 w 1256"/>
                <a:gd name="T117" fmla="*/ 2147483646 h 764"/>
                <a:gd name="T118" fmla="*/ 2147483646 w 1256"/>
                <a:gd name="T119" fmla="*/ 2147483646 h 764"/>
                <a:gd name="T120" fmla="*/ 2147483646 w 1256"/>
                <a:gd name="T121" fmla="*/ 2147483646 h 764"/>
                <a:gd name="T122" fmla="*/ 2147483646 w 1256"/>
                <a:gd name="T123" fmla="*/ 2147483646 h 764"/>
                <a:gd name="T124" fmla="*/ 2147483646 w 1256"/>
                <a:gd name="T125" fmla="*/ 2147483646 h 76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256" h="764">
                  <a:moveTo>
                    <a:pt x="152" y="4"/>
                  </a:moveTo>
                  <a:lnTo>
                    <a:pt x="152" y="4"/>
                  </a:lnTo>
                  <a:lnTo>
                    <a:pt x="146" y="14"/>
                  </a:lnTo>
                  <a:lnTo>
                    <a:pt x="138" y="22"/>
                  </a:lnTo>
                  <a:lnTo>
                    <a:pt x="132" y="26"/>
                  </a:lnTo>
                  <a:lnTo>
                    <a:pt x="132" y="32"/>
                  </a:lnTo>
                  <a:lnTo>
                    <a:pt x="132" y="36"/>
                  </a:lnTo>
                  <a:lnTo>
                    <a:pt x="130" y="44"/>
                  </a:lnTo>
                  <a:lnTo>
                    <a:pt x="122" y="56"/>
                  </a:lnTo>
                  <a:lnTo>
                    <a:pt x="122" y="60"/>
                  </a:lnTo>
                  <a:lnTo>
                    <a:pt x="118" y="62"/>
                  </a:lnTo>
                  <a:lnTo>
                    <a:pt x="112" y="64"/>
                  </a:lnTo>
                  <a:lnTo>
                    <a:pt x="66" y="58"/>
                  </a:lnTo>
                  <a:lnTo>
                    <a:pt x="62" y="68"/>
                  </a:lnTo>
                  <a:lnTo>
                    <a:pt x="62" y="70"/>
                  </a:lnTo>
                  <a:lnTo>
                    <a:pt x="48" y="92"/>
                  </a:lnTo>
                  <a:lnTo>
                    <a:pt x="42" y="100"/>
                  </a:lnTo>
                  <a:lnTo>
                    <a:pt x="40" y="108"/>
                  </a:lnTo>
                  <a:lnTo>
                    <a:pt x="42" y="112"/>
                  </a:lnTo>
                  <a:lnTo>
                    <a:pt x="44" y="122"/>
                  </a:lnTo>
                  <a:lnTo>
                    <a:pt x="56" y="150"/>
                  </a:lnTo>
                  <a:lnTo>
                    <a:pt x="62" y="168"/>
                  </a:lnTo>
                  <a:lnTo>
                    <a:pt x="64" y="174"/>
                  </a:lnTo>
                  <a:lnTo>
                    <a:pt x="64" y="180"/>
                  </a:lnTo>
                  <a:lnTo>
                    <a:pt x="60" y="188"/>
                  </a:lnTo>
                  <a:lnTo>
                    <a:pt x="56" y="196"/>
                  </a:lnTo>
                  <a:lnTo>
                    <a:pt x="42" y="210"/>
                  </a:lnTo>
                  <a:lnTo>
                    <a:pt x="18" y="210"/>
                  </a:lnTo>
                  <a:lnTo>
                    <a:pt x="12" y="184"/>
                  </a:lnTo>
                  <a:lnTo>
                    <a:pt x="6" y="216"/>
                  </a:lnTo>
                  <a:lnTo>
                    <a:pt x="16" y="232"/>
                  </a:lnTo>
                  <a:lnTo>
                    <a:pt x="16" y="236"/>
                  </a:lnTo>
                  <a:lnTo>
                    <a:pt x="16" y="238"/>
                  </a:lnTo>
                  <a:lnTo>
                    <a:pt x="10" y="246"/>
                  </a:lnTo>
                  <a:lnTo>
                    <a:pt x="2" y="262"/>
                  </a:lnTo>
                  <a:lnTo>
                    <a:pt x="0" y="272"/>
                  </a:lnTo>
                  <a:lnTo>
                    <a:pt x="0" y="280"/>
                  </a:lnTo>
                  <a:lnTo>
                    <a:pt x="4" y="290"/>
                  </a:lnTo>
                  <a:lnTo>
                    <a:pt x="10" y="300"/>
                  </a:lnTo>
                  <a:lnTo>
                    <a:pt x="28" y="300"/>
                  </a:lnTo>
                  <a:lnTo>
                    <a:pt x="34" y="302"/>
                  </a:lnTo>
                  <a:lnTo>
                    <a:pt x="42" y="308"/>
                  </a:lnTo>
                  <a:lnTo>
                    <a:pt x="58" y="330"/>
                  </a:lnTo>
                  <a:lnTo>
                    <a:pt x="60" y="332"/>
                  </a:lnTo>
                  <a:lnTo>
                    <a:pt x="62" y="338"/>
                  </a:lnTo>
                  <a:lnTo>
                    <a:pt x="66" y="344"/>
                  </a:lnTo>
                  <a:lnTo>
                    <a:pt x="108" y="384"/>
                  </a:lnTo>
                  <a:lnTo>
                    <a:pt x="128" y="408"/>
                  </a:lnTo>
                  <a:lnTo>
                    <a:pt x="138" y="408"/>
                  </a:lnTo>
                  <a:lnTo>
                    <a:pt x="150" y="386"/>
                  </a:lnTo>
                  <a:lnTo>
                    <a:pt x="152" y="384"/>
                  </a:lnTo>
                  <a:lnTo>
                    <a:pt x="182" y="392"/>
                  </a:lnTo>
                  <a:lnTo>
                    <a:pt x="182" y="394"/>
                  </a:lnTo>
                  <a:lnTo>
                    <a:pt x="186" y="414"/>
                  </a:lnTo>
                  <a:lnTo>
                    <a:pt x="222" y="454"/>
                  </a:lnTo>
                  <a:lnTo>
                    <a:pt x="234" y="460"/>
                  </a:lnTo>
                  <a:lnTo>
                    <a:pt x="240" y="464"/>
                  </a:lnTo>
                  <a:lnTo>
                    <a:pt x="268" y="504"/>
                  </a:lnTo>
                  <a:lnTo>
                    <a:pt x="288" y="500"/>
                  </a:lnTo>
                  <a:lnTo>
                    <a:pt x="290" y="500"/>
                  </a:lnTo>
                  <a:lnTo>
                    <a:pt x="292" y="500"/>
                  </a:lnTo>
                  <a:lnTo>
                    <a:pt x="292" y="502"/>
                  </a:lnTo>
                  <a:lnTo>
                    <a:pt x="294" y="504"/>
                  </a:lnTo>
                  <a:lnTo>
                    <a:pt x="312" y="542"/>
                  </a:lnTo>
                  <a:lnTo>
                    <a:pt x="334" y="556"/>
                  </a:lnTo>
                  <a:lnTo>
                    <a:pt x="352" y="560"/>
                  </a:lnTo>
                  <a:lnTo>
                    <a:pt x="362" y="584"/>
                  </a:lnTo>
                  <a:lnTo>
                    <a:pt x="376" y="584"/>
                  </a:lnTo>
                  <a:lnTo>
                    <a:pt x="376" y="586"/>
                  </a:lnTo>
                  <a:lnTo>
                    <a:pt x="404" y="602"/>
                  </a:lnTo>
                  <a:lnTo>
                    <a:pt x="406" y="604"/>
                  </a:lnTo>
                  <a:lnTo>
                    <a:pt x="426" y="628"/>
                  </a:lnTo>
                  <a:lnTo>
                    <a:pt x="456" y="624"/>
                  </a:lnTo>
                  <a:lnTo>
                    <a:pt x="458" y="624"/>
                  </a:lnTo>
                  <a:lnTo>
                    <a:pt x="470" y="628"/>
                  </a:lnTo>
                  <a:lnTo>
                    <a:pt x="490" y="644"/>
                  </a:lnTo>
                  <a:lnTo>
                    <a:pt x="524" y="648"/>
                  </a:lnTo>
                  <a:lnTo>
                    <a:pt x="544" y="644"/>
                  </a:lnTo>
                  <a:lnTo>
                    <a:pt x="564" y="642"/>
                  </a:lnTo>
                  <a:lnTo>
                    <a:pt x="580" y="642"/>
                  </a:lnTo>
                  <a:lnTo>
                    <a:pt x="590" y="644"/>
                  </a:lnTo>
                  <a:lnTo>
                    <a:pt x="596" y="648"/>
                  </a:lnTo>
                  <a:lnTo>
                    <a:pt x="598" y="654"/>
                  </a:lnTo>
                  <a:lnTo>
                    <a:pt x="598" y="658"/>
                  </a:lnTo>
                  <a:lnTo>
                    <a:pt x="594" y="664"/>
                  </a:lnTo>
                  <a:lnTo>
                    <a:pt x="588" y="670"/>
                  </a:lnTo>
                  <a:lnTo>
                    <a:pt x="580" y="678"/>
                  </a:lnTo>
                  <a:lnTo>
                    <a:pt x="580" y="682"/>
                  </a:lnTo>
                  <a:lnTo>
                    <a:pt x="582" y="686"/>
                  </a:lnTo>
                  <a:lnTo>
                    <a:pt x="586" y="692"/>
                  </a:lnTo>
                  <a:lnTo>
                    <a:pt x="592" y="698"/>
                  </a:lnTo>
                  <a:lnTo>
                    <a:pt x="592" y="700"/>
                  </a:lnTo>
                  <a:lnTo>
                    <a:pt x="598" y="704"/>
                  </a:lnTo>
                  <a:lnTo>
                    <a:pt x="600" y="702"/>
                  </a:lnTo>
                  <a:lnTo>
                    <a:pt x="616" y="676"/>
                  </a:lnTo>
                  <a:lnTo>
                    <a:pt x="628" y="658"/>
                  </a:lnTo>
                  <a:lnTo>
                    <a:pt x="638" y="646"/>
                  </a:lnTo>
                  <a:lnTo>
                    <a:pt x="648" y="640"/>
                  </a:lnTo>
                  <a:lnTo>
                    <a:pt x="654" y="638"/>
                  </a:lnTo>
                  <a:lnTo>
                    <a:pt x="660" y="638"/>
                  </a:lnTo>
                  <a:lnTo>
                    <a:pt x="676" y="644"/>
                  </a:lnTo>
                  <a:lnTo>
                    <a:pt x="698" y="654"/>
                  </a:lnTo>
                  <a:lnTo>
                    <a:pt x="724" y="670"/>
                  </a:lnTo>
                  <a:lnTo>
                    <a:pt x="772" y="678"/>
                  </a:lnTo>
                  <a:lnTo>
                    <a:pt x="772" y="680"/>
                  </a:lnTo>
                  <a:lnTo>
                    <a:pt x="772" y="682"/>
                  </a:lnTo>
                  <a:lnTo>
                    <a:pt x="768" y="704"/>
                  </a:lnTo>
                  <a:lnTo>
                    <a:pt x="792" y="708"/>
                  </a:lnTo>
                  <a:lnTo>
                    <a:pt x="792" y="738"/>
                  </a:lnTo>
                  <a:lnTo>
                    <a:pt x="802" y="754"/>
                  </a:lnTo>
                  <a:lnTo>
                    <a:pt x="808" y="762"/>
                  </a:lnTo>
                  <a:lnTo>
                    <a:pt x="816" y="764"/>
                  </a:lnTo>
                  <a:lnTo>
                    <a:pt x="830" y="764"/>
                  </a:lnTo>
                  <a:lnTo>
                    <a:pt x="880" y="762"/>
                  </a:lnTo>
                  <a:lnTo>
                    <a:pt x="904" y="748"/>
                  </a:lnTo>
                  <a:lnTo>
                    <a:pt x="928" y="716"/>
                  </a:lnTo>
                  <a:lnTo>
                    <a:pt x="956" y="714"/>
                  </a:lnTo>
                  <a:lnTo>
                    <a:pt x="970" y="710"/>
                  </a:lnTo>
                  <a:lnTo>
                    <a:pt x="1022" y="680"/>
                  </a:lnTo>
                  <a:lnTo>
                    <a:pt x="1024" y="680"/>
                  </a:lnTo>
                  <a:lnTo>
                    <a:pt x="1060" y="676"/>
                  </a:lnTo>
                  <a:lnTo>
                    <a:pt x="1070" y="678"/>
                  </a:lnTo>
                  <a:lnTo>
                    <a:pt x="1076" y="680"/>
                  </a:lnTo>
                  <a:lnTo>
                    <a:pt x="1112" y="708"/>
                  </a:lnTo>
                  <a:lnTo>
                    <a:pt x="1122" y="712"/>
                  </a:lnTo>
                  <a:lnTo>
                    <a:pt x="1124" y="714"/>
                  </a:lnTo>
                  <a:lnTo>
                    <a:pt x="1136" y="720"/>
                  </a:lnTo>
                  <a:lnTo>
                    <a:pt x="1138" y="720"/>
                  </a:lnTo>
                  <a:lnTo>
                    <a:pt x="1138" y="718"/>
                  </a:lnTo>
                  <a:lnTo>
                    <a:pt x="1138" y="716"/>
                  </a:lnTo>
                  <a:lnTo>
                    <a:pt x="1144" y="692"/>
                  </a:lnTo>
                  <a:lnTo>
                    <a:pt x="1142" y="682"/>
                  </a:lnTo>
                  <a:lnTo>
                    <a:pt x="1144" y="674"/>
                  </a:lnTo>
                  <a:lnTo>
                    <a:pt x="1148" y="668"/>
                  </a:lnTo>
                  <a:lnTo>
                    <a:pt x="1156" y="666"/>
                  </a:lnTo>
                  <a:lnTo>
                    <a:pt x="1164" y="666"/>
                  </a:lnTo>
                  <a:lnTo>
                    <a:pt x="1172" y="672"/>
                  </a:lnTo>
                  <a:lnTo>
                    <a:pt x="1182" y="682"/>
                  </a:lnTo>
                  <a:lnTo>
                    <a:pt x="1190" y="696"/>
                  </a:lnTo>
                  <a:lnTo>
                    <a:pt x="1192" y="696"/>
                  </a:lnTo>
                  <a:lnTo>
                    <a:pt x="1212" y="688"/>
                  </a:lnTo>
                  <a:lnTo>
                    <a:pt x="1214" y="686"/>
                  </a:lnTo>
                  <a:lnTo>
                    <a:pt x="1216" y="684"/>
                  </a:lnTo>
                  <a:lnTo>
                    <a:pt x="1218" y="680"/>
                  </a:lnTo>
                  <a:lnTo>
                    <a:pt x="1214" y="664"/>
                  </a:lnTo>
                  <a:lnTo>
                    <a:pt x="1214" y="660"/>
                  </a:lnTo>
                  <a:lnTo>
                    <a:pt x="1214" y="656"/>
                  </a:lnTo>
                  <a:lnTo>
                    <a:pt x="1216" y="652"/>
                  </a:lnTo>
                  <a:lnTo>
                    <a:pt x="1220" y="650"/>
                  </a:lnTo>
                  <a:lnTo>
                    <a:pt x="1228" y="644"/>
                  </a:lnTo>
                  <a:lnTo>
                    <a:pt x="1244" y="624"/>
                  </a:lnTo>
                  <a:lnTo>
                    <a:pt x="1256" y="598"/>
                  </a:lnTo>
                  <a:lnTo>
                    <a:pt x="1250" y="586"/>
                  </a:lnTo>
                  <a:lnTo>
                    <a:pt x="1246" y="576"/>
                  </a:lnTo>
                  <a:lnTo>
                    <a:pt x="1246" y="568"/>
                  </a:lnTo>
                  <a:lnTo>
                    <a:pt x="1246" y="562"/>
                  </a:lnTo>
                  <a:lnTo>
                    <a:pt x="1248" y="540"/>
                  </a:lnTo>
                  <a:lnTo>
                    <a:pt x="1244" y="528"/>
                  </a:lnTo>
                  <a:lnTo>
                    <a:pt x="1242" y="518"/>
                  </a:lnTo>
                  <a:lnTo>
                    <a:pt x="1240" y="510"/>
                  </a:lnTo>
                  <a:lnTo>
                    <a:pt x="1232" y="498"/>
                  </a:lnTo>
                  <a:lnTo>
                    <a:pt x="1232" y="496"/>
                  </a:lnTo>
                  <a:lnTo>
                    <a:pt x="1228" y="468"/>
                  </a:lnTo>
                  <a:lnTo>
                    <a:pt x="1228" y="458"/>
                  </a:lnTo>
                  <a:lnTo>
                    <a:pt x="1228" y="448"/>
                  </a:lnTo>
                  <a:lnTo>
                    <a:pt x="1220" y="440"/>
                  </a:lnTo>
                  <a:lnTo>
                    <a:pt x="1214" y="432"/>
                  </a:lnTo>
                  <a:lnTo>
                    <a:pt x="1202" y="416"/>
                  </a:lnTo>
                  <a:lnTo>
                    <a:pt x="1200" y="414"/>
                  </a:lnTo>
                  <a:lnTo>
                    <a:pt x="1200" y="412"/>
                  </a:lnTo>
                  <a:lnTo>
                    <a:pt x="1196" y="392"/>
                  </a:lnTo>
                  <a:lnTo>
                    <a:pt x="1184" y="382"/>
                  </a:lnTo>
                  <a:lnTo>
                    <a:pt x="1184" y="384"/>
                  </a:lnTo>
                  <a:lnTo>
                    <a:pt x="1162" y="364"/>
                  </a:lnTo>
                  <a:lnTo>
                    <a:pt x="1162" y="366"/>
                  </a:lnTo>
                  <a:lnTo>
                    <a:pt x="1164" y="392"/>
                  </a:lnTo>
                  <a:lnTo>
                    <a:pt x="1164" y="394"/>
                  </a:lnTo>
                  <a:lnTo>
                    <a:pt x="1152" y="400"/>
                  </a:lnTo>
                  <a:lnTo>
                    <a:pt x="1152" y="416"/>
                  </a:lnTo>
                  <a:lnTo>
                    <a:pt x="1152" y="418"/>
                  </a:lnTo>
                  <a:lnTo>
                    <a:pt x="1124" y="428"/>
                  </a:lnTo>
                  <a:lnTo>
                    <a:pt x="1114" y="406"/>
                  </a:lnTo>
                  <a:lnTo>
                    <a:pt x="1108" y="404"/>
                  </a:lnTo>
                  <a:lnTo>
                    <a:pt x="1100" y="414"/>
                  </a:lnTo>
                  <a:lnTo>
                    <a:pt x="1094" y="430"/>
                  </a:lnTo>
                  <a:lnTo>
                    <a:pt x="1074" y="436"/>
                  </a:lnTo>
                  <a:lnTo>
                    <a:pt x="1062" y="428"/>
                  </a:lnTo>
                  <a:lnTo>
                    <a:pt x="1046" y="422"/>
                  </a:lnTo>
                  <a:lnTo>
                    <a:pt x="1042" y="400"/>
                  </a:lnTo>
                  <a:lnTo>
                    <a:pt x="1036" y="386"/>
                  </a:lnTo>
                  <a:lnTo>
                    <a:pt x="1026" y="382"/>
                  </a:lnTo>
                  <a:lnTo>
                    <a:pt x="1024" y="380"/>
                  </a:lnTo>
                  <a:lnTo>
                    <a:pt x="1018" y="372"/>
                  </a:lnTo>
                  <a:lnTo>
                    <a:pt x="1010" y="360"/>
                  </a:lnTo>
                  <a:lnTo>
                    <a:pt x="1000" y="344"/>
                  </a:lnTo>
                  <a:lnTo>
                    <a:pt x="990" y="344"/>
                  </a:lnTo>
                  <a:lnTo>
                    <a:pt x="974" y="350"/>
                  </a:lnTo>
                  <a:lnTo>
                    <a:pt x="972" y="352"/>
                  </a:lnTo>
                  <a:lnTo>
                    <a:pt x="932" y="348"/>
                  </a:lnTo>
                  <a:lnTo>
                    <a:pt x="900" y="342"/>
                  </a:lnTo>
                  <a:lnTo>
                    <a:pt x="884" y="332"/>
                  </a:lnTo>
                  <a:lnTo>
                    <a:pt x="860" y="324"/>
                  </a:lnTo>
                  <a:lnTo>
                    <a:pt x="838" y="318"/>
                  </a:lnTo>
                  <a:lnTo>
                    <a:pt x="832" y="314"/>
                  </a:lnTo>
                  <a:lnTo>
                    <a:pt x="828" y="312"/>
                  </a:lnTo>
                  <a:lnTo>
                    <a:pt x="824" y="308"/>
                  </a:lnTo>
                  <a:lnTo>
                    <a:pt x="820" y="308"/>
                  </a:lnTo>
                  <a:lnTo>
                    <a:pt x="804" y="300"/>
                  </a:lnTo>
                  <a:lnTo>
                    <a:pt x="804" y="298"/>
                  </a:lnTo>
                  <a:lnTo>
                    <a:pt x="796" y="290"/>
                  </a:lnTo>
                  <a:lnTo>
                    <a:pt x="794" y="282"/>
                  </a:lnTo>
                  <a:lnTo>
                    <a:pt x="788" y="272"/>
                  </a:lnTo>
                  <a:lnTo>
                    <a:pt x="776" y="268"/>
                  </a:lnTo>
                  <a:lnTo>
                    <a:pt x="772" y="270"/>
                  </a:lnTo>
                  <a:lnTo>
                    <a:pt x="768" y="274"/>
                  </a:lnTo>
                  <a:lnTo>
                    <a:pt x="766" y="276"/>
                  </a:lnTo>
                  <a:lnTo>
                    <a:pt x="760" y="280"/>
                  </a:lnTo>
                  <a:lnTo>
                    <a:pt x="756" y="280"/>
                  </a:lnTo>
                  <a:lnTo>
                    <a:pt x="750" y="282"/>
                  </a:lnTo>
                  <a:lnTo>
                    <a:pt x="746" y="280"/>
                  </a:lnTo>
                  <a:lnTo>
                    <a:pt x="740" y="276"/>
                  </a:lnTo>
                  <a:lnTo>
                    <a:pt x="736" y="272"/>
                  </a:lnTo>
                  <a:lnTo>
                    <a:pt x="720" y="256"/>
                  </a:lnTo>
                  <a:lnTo>
                    <a:pt x="714" y="246"/>
                  </a:lnTo>
                  <a:lnTo>
                    <a:pt x="708" y="238"/>
                  </a:lnTo>
                  <a:lnTo>
                    <a:pt x="704" y="232"/>
                  </a:lnTo>
                  <a:lnTo>
                    <a:pt x="698" y="224"/>
                  </a:lnTo>
                  <a:lnTo>
                    <a:pt x="692" y="216"/>
                  </a:lnTo>
                  <a:lnTo>
                    <a:pt x="690" y="206"/>
                  </a:lnTo>
                  <a:lnTo>
                    <a:pt x="692" y="196"/>
                  </a:lnTo>
                  <a:lnTo>
                    <a:pt x="702" y="178"/>
                  </a:lnTo>
                  <a:lnTo>
                    <a:pt x="708" y="160"/>
                  </a:lnTo>
                  <a:lnTo>
                    <a:pt x="710" y="148"/>
                  </a:lnTo>
                  <a:lnTo>
                    <a:pt x="706" y="128"/>
                  </a:lnTo>
                  <a:lnTo>
                    <a:pt x="694" y="118"/>
                  </a:lnTo>
                  <a:lnTo>
                    <a:pt x="696" y="104"/>
                  </a:lnTo>
                  <a:lnTo>
                    <a:pt x="698" y="96"/>
                  </a:lnTo>
                  <a:lnTo>
                    <a:pt x="700" y="90"/>
                  </a:lnTo>
                  <a:lnTo>
                    <a:pt x="704" y="86"/>
                  </a:lnTo>
                  <a:lnTo>
                    <a:pt x="708" y="84"/>
                  </a:lnTo>
                  <a:lnTo>
                    <a:pt x="712" y="84"/>
                  </a:lnTo>
                  <a:lnTo>
                    <a:pt x="712" y="80"/>
                  </a:lnTo>
                  <a:lnTo>
                    <a:pt x="712" y="78"/>
                  </a:lnTo>
                  <a:lnTo>
                    <a:pt x="712" y="62"/>
                  </a:lnTo>
                  <a:lnTo>
                    <a:pt x="712" y="44"/>
                  </a:lnTo>
                  <a:lnTo>
                    <a:pt x="710" y="42"/>
                  </a:lnTo>
                  <a:lnTo>
                    <a:pt x="708" y="40"/>
                  </a:lnTo>
                  <a:lnTo>
                    <a:pt x="706" y="40"/>
                  </a:lnTo>
                  <a:lnTo>
                    <a:pt x="692" y="30"/>
                  </a:lnTo>
                  <a:lnTo>
                    <a:pt x="680" y="20"/>
                  </a:lnTo>
                  <a:lnTo>
                    <a:pt x="642" y="14"/>
                  </a:lnTo>
                  <a:lnTo>
                    <a:pt x="630" y="4"/>
                  </a:lnTo>
                  <a:lnTo>
                    <a:pt x="608" y="4"/>
                  </a:lnTo>
                  <a:lnTo>
                    <a:pt x="602" y="6"/>
                  </a:lnTo>
                  <a:lnTo>
                    <a:pt x="596" y="10"/>
                  </a:lnTo>
                  <a:lnTo>
                    <a:pt x="594" y="10"/>
                  </a:lnTo>
                  <a:lnTo>
                    <a:pt x="576" y="16"/>
                  </a:lnTo>
                  <a:lnTo>
                    <a:pt x="532" y="16"/>
                  </a:lnTo>
                  <a:lnTo>
                    <a:pt x="524" y="20"/>
                  </a:lnTo>
                  <a:lnTo>
                    <a:pt x="518" y="24"/>
                  </a:lnTo>
                  <a:lnTo>
                    <a:pt x="508" y="28"/>
                  </a:lnTo>
                  <a:lnTo>
                    <a:pt x="492" y="34"/>
                  </a:lnTo>
                  <a:lnTo>
                    <a:pt x="472" y="40"/>
                  </a:lnTo>
                  <a:lnTo>
                    <a:pt x="470" y="40"/>
                  </a:lnTo>
                  <a:lnTo>
                    <a:pt x="440" y="36"/>
                  </a:lnTo>
                  <a:lnTo>
                    <a:pt x="438" y="36"/>
                  </a:lnTo>
                  <a:lnTo>
                    <a:pt x="428" y="36"/>
                  </a:lnTo>
                  <a:lnTo>
                    <a:pt x="410" y="40"/>
                  </a:lnTo>
                  <a:lnTo>
                    <a:pt x="374" y="44"/>
                  </a:lnTo>
                  <a:lnTo>
                    <a:pt x="372" y="44"/>
                  </a:lnTo>
                  <a:lnTo>
                    <a:pt x="356" y="36"/>
                  </a:lnTo>
                  <a:lnTo>
                    <a:pt x="340" y="36"/>
                  </a:lnTo>
                  <a:lnTo>
                    <a:pt x="330" y="32"/>
                  </a:lnTo>
                  <a:lnTo>
                    <a:pt x="320" y="20"/>
                  </a:lnTo>
                  <a:lnTo>
                    <a:pt x="318" y="20"/>
                  </a:lnTo>
                  <a:lnTo>
                    <a:pt x="316" y="12"/>
                  </a:lnTo>
                  <a:lnTo>
                    <a:pt x="314" y="8"/>
                  </a:lnTo>
                  <a:lnTo>
                    <a:pt x="310" y="4"/>
                  </a:lnTo>
                  <a:lnTo>
                    <a:pt x="302" y="0"/>
                  </a:lnTo>
                  <a:lnTo>
                    <a:pt x="296" y="8"/>
                  </a:lnTo>
                  <a:lnTo>
                    <a:pt x="270" y="20"/>
                  </a:lnTo>
                  <a:lnTo>
                    <a:pt x="268" y="20"/>
                  </a:lnTo>
                  <a:lnTo>
                    <a:pt x="236" y="22"/>
                  </a:lnTo>
                  <a:lnTo>
                    <a:pt x="226" y="20"/>
                  </a:lnTo>
                  <a:lnTo>
                    <a:pt x="210" y="16"/>
                  </a:lnTo>
                  <a:lnTo>
                    <a:pt x="184" y="12"/>
                  </a:lnTo>
                  <a:lnTo>
                    <a:pt x="182" y="12"/>
                  </a:lnTo>
                  <a:lnTo>
                    <a:pt x="166" y="4"/>
                  </a:lnTo>
                  <a:lnTo>
                    <a:pt x="152" y="4"/>
                  </a:lnTo>
                  <a:close/>
                </a:path>
              </a:pathLst>
            </a:custGeom>
            <a:grpFill/>
            <a:ln w="3175" cmpd="sng">
              <a:solidFill>
                <a:srgbClr val="FFFF00"/>
              </a:solidFill>
              <a:prstDash val="solid"/>
            </a:ln>
            <a:effectLst>
              <a:outerShdw blurRad="88900" dist="1016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800" b="1">
                <a:solidFill>
                  <a:schemeClr val="lt1"/>
                </a:solidFill>
              </a:endParaRPr>
            </a:p>
          </p:txBody>
        </p:sp>
        <p:sp>
          <p:nvSpPr>
            <p:cNvPr id="38" name="云南"/>
            <p:cNvSpPr/>
            <p:nvPr/>
          </p:nvSpPr>
          <p:spPr bwMode="auto">
            <a:xfrm>
              <a:off x="3641375" y="4651635"/>
              <a:ext cx="1017215" cy="1060258"/>
            </a:xfrm>
            <a:custGeom>
              <a:avLst/>
              <a:gdLst>
                <a:gd name="T0" fmla="*/ 2147483646 w 568"/>
                <a:gd name="T1" fmla="*/ 2147483646 h 592"/>
                <a:gd name="T2" fmla="*/ 2147483646 w 568"/>
                <a:gd name="T3" fmla="*/ 2147483646 h 592"/>
                <a:gd name="T4" fmla="*/ 2147483646 w 568"/>
                <a:gd name="T5" fmla="*/ 2147483646 h 592"/>
                <a:gd name="T6" fmla="*/ 2147483646 w 568"/>
                <a:gd name="T7" fmla="*/ 2147483646 h 592"/>
                <a:gd name="T8" fmla="*/ 2147483646 w 568"/>
                <a:gd name="T9" fmla="*/ 2147483646 h 592"/>
                <a:gd name="T10" fmla="*/ 2147483646 w 568"/>
                <a:gd name="T11" fmla="*/ 2147483646 h 592"/>
                <a:gd name="T12" fmla="*/ 2147483646 w 568"/>
                <a:gd name="T13" fmla="*/ 2147483646 h 592"/>
                <a:gd name="T14" fmla="*/ 2147483646 w 568"/>
                <a:gd name="T15" fmla="*/ 2147483646 h 592"/>
                <a:gd name="T16" fmla="*/ 2147483646 w 568"/>
                <a:gd name="T17" fmla="*/ 2147483646 h 592"/>
                <a:gd name="T18" fmla="*/ 2147483646 w 568"/>
                <a:gd name="T19" fmla="*/ 2147483646 h 592"/>
                <a:gd name="T20" fmla="*/ 2147483646 w 568"/>
                <a:gd name="T21" fmla="*/ 2147483646 h 592"/>
                <a:gd name="T22" fmla="*/ 2147483646 w 568"/>
                <a:gd name="T23" fmla="*/ 2147483646 h 592"/>
                <a:gd name="T24" fmla="*/ 2147483646 w 568"/>
                <a:gd name="T25" fmla="*/ 2147483646 h 592"/>
                <a:gd name="T26" fmla="*/ 2147483646 w 568"/>
                <a:gd name="T27" fmla="*/ 2147483646 h 592"/>
                <a:gd name="T28" fmla="*/ 2147483646 w 568"/>
                <a:gd name="T29" fmla="*/ 2147483646 h 592"/>
                <a:gd name="T30" fmla="*/ 2147483646 w 568"/>
                <a:gd name="T31" fmla="*/ 2147483646 h 592"/>
                <a:gd name="T32" fmla="*/ 2147483646 w 568"/>
                <a:gd name="T33" fmla="*/ 2147483646 h 592"/>
                <a:gd name="T34" fmla="*/ 2147483646 w 568"/>
                <a:gd name="T35" fmla="*/ 2147483646 h 592"/>
                <a:gd name="T36" fmla="*/ 2147483646 w 568"/>
                <a:gd name="T37" fmla="*/ 2147483646 h 592"/>
                <a:gd name="T38" fmla="*/ 2147483646 w 568"/>
                <a:gd name="T39" fmla="*/ 2147483646 h 592"/>
                <a:gd name="T40" fmla="*/ 2147483646 w 568"/>
                <a:gd name="T41" fmla="*/ 2147483646 h 592"/>
                <a:gd name="T42" fmla="*/ 2147483646 w 568"/>
                <a:gd name="T43" fmla="*/ 2147483646 h 592"/>
                <a:gd name="T44" fmla="*/ 2147483646 w 568"/>
                <a:gd name="T45" fmla="*/ 2147483646 h 592"/>
                <a:gd name="T46" fmla="*/ 2147483646 w 568"/>
                <a:gd name="T47" fmla="*/ 2147483646 h 592"/>
                <a:gd name="T48" fmla="*/ 2147483646 w 568"/>
                <a:gd name="T49" fmla="*/ 2147483646 h 592"/>
                <a:gd name="T50" fmla="*/ 2147483646 w 568"/>
                <a:gd name="T51" fmla="*/ 2147483646 h 592"/>
                <a:gd name="T52" fmla="*/ 2147483646 w 568"/>
                <a:gd name="T53" fmla="*/ 2147483646 h 592"/>
                <a:gd name="T54" fmla="*/ 2147483646 w 568"/>
                <a:gd name="T55" fmla="*/ 2147483646 h 592"/>
                <a:gd name="T56" fmla="*/ 2147483646 w 568"/>
                <a:gd name="T57" fmla="*/ 2147483646 h 592"/>
                <a:gd name="T58" fmla="*/ 2147483646 w 568"/>
                <a:gd name="T59" fmla="*/ 2147483646 h 592"/>
                <a:gd name="T60" fmla="*/ 2147483646 w 568"/>
                <a:gd name="T61" fmla="*/ 2147483646 h 592"/>
                <a:gd name="T62" fmla="*/ 2147483646 w 568"/>
                <a:gd name="T63" fmla="*/ 2147483646 h 592"/>
                <a:gd name="T64" fmla="*/ 2147483646 w 568"/>
                <a:gd name="T65" fmla="*/ 2147483646 h 592"/>
                <a:gd name="T66" fmla="*/ 2147483646 w 568"/>
                <a:gd name="T67" fmla="*/ 2147483646 h 592"/>
                <a:gd name="T68" fmla="*/ 2147483646 w 568"/>
                <a:gd name="T69" fmla="*/ 2147483646 h 592"/>
                <a:gd name="T70" fmla="*/ 2147483646 w 568"/>
                <a:gd name="T71" fmla="*/ 2147483646 h 592"/>
                <a:gd name="T72" fmla="*/ 2147483646 w 568"/>
                <a:gd name="T73" fmla="*/ 2147483646 h 592"/>
                <a:gd name="T74" fmla="*/ 2147483646 w 568"/>
                <a:gd name="T75" fmla="*/ 2147483646 h 592"/>
                <a:gd name="T76" fmla="*/ 2147483646 w 568"/>
                <a:gd name="T77" fmla="*/ 2147483646 h 592"/>
                <a:gd name="T78" fmla="*/ 2147483646 w 568"/>
                <a:gd name="T79" fmla="*/ 2147483646 h 592"/>
                <a:gd name="T80" fmla="*/ 2147483646 w 568"/>
                <a:gd name="T81" fmla="*/ 2147483646 h 592"/>
                <a:gd name="T82" fmla="*/ 2147483646 w 568"/>
                <a:gd name="T83" fmla="*/ 2147483646 h 592"/>
                <a:gd name="T84" fmla="*/ 2147483646 w 568"/>
                <a:gd name="T85" fmla="*/ 2147483646 h 592"/>
                <a:gd name="T86" fmla="*/ 2147483646 w 568"/>
                <a:gd name="T87" fmla="*/ 2147483646 h 592"/>
                <a:gd name="T88" fmla="*/ 2147483646 w 568"/>
                <a:gd name="T89" fmla="*/ 2147483646 h 592"/>
                <a:gd name="T90" fmla="*/ 2147483646 w 568"/>
                <a:gd name="T91" fmla="*/ 2147483646 h 592"/>
                <a:gd name="T92" fmla="*/ 2147483646 w 568"/>
                <a:gd name="T93" fmla="*/ 2147483646 h 592"/>
                <a:gd name="T94" fmla="*/ 2147483646 w 568"/>
                <a:gd name="T95" fmla="*/ 2147483646 h 592"/>
                <a:gd name="T96" fmla="*/ 2147483646 w 568"/>
                <a:gd name="T97" fmla="*/ 2147483646 h 592"/>
                <a:gd name="T98" fmla="*/ 2147483646 w 568"/>
                <a:gd name="T99" fmla="*/ 2147483646 h 592"/>
                <a:gd name="T100" fmla="*/ 2147483646 w 568"/>
                <a:gd name="T101" fmla="*/ 2147483646 h 592"/>
                <a:gd name="T102" fmla="*/ 2147483646 w 568"/>
                <a:gd name="T103" fmla="*/ 2147483646 h 592"/>
                <a:gd name="T104" fmla="*/ 2147483646 w 568"/>
                <a:gd name="T105" fmla="*/ 2147483646 h 592"/>
                <a:gd name="T106" fmla="*/ 2147483646 w 568"/>
                <a:gd name="T107" fmla="*/ 2147483646 h 592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568" h="592">
                  <a:moveTo>
                    <a:pt x="4" y="364"/>
                  </a:moveTo>
                  <a:lnTo>
                    <a:pt x="0" y="374"/>
                  </a:lnTo>
                  <a:lnTo>
                    <a:pt x="10" y="372"/>
                  </a:lnTo>
                  <a:lnTo>
                    <a:pt x="18" y="366"/>
                  </a:lnTo>
                  <a:lnTo>
                    <a:pt x="20" y="364"/>
                  </a:lnTo>
                  <a:lnTo>
                    <a:pt x="52" y="360"/>
                  </a:lnTo>
                  <a:lnTo>
                    <a:pt x="74" y="350"/>
                  </a:lnTo>
                  <a:lnTo>
                    <a:pt x="82" y="362"/>
                  </a:lnTo>
                  <a:lnTo>
                    <a:pt x="84" y="362"/>
                  </a:lnTo>
                  <a:lnTo>
                    <a:pt x="74" y="378"/>
                  </a:lnTo>
                  <a:lnTo>
                    <a:pt x="84" y="388"/>
                  </a:lnTo>
                  <a:lnTo>
                    <a:pt x="84" y="390"/>
                  </a:lnTo>
                  <a:lnTo>
                    <a:pt x="84" y="392"/>
                  </a:lnTo>
                  <a:lnTo>
                    <a:pt x="76" y="426"/>
                  </a:lnTo>
                  <a:lnTo>
                    <a:pt x="98" y="440"/>
                  </a:lnTo>
                  <a:lnTo>
                    <a:pt x="136" y="442"/>
                  </a:lnTo>
                  <a:lnTo>
                    <a:pt x="130" y="450"/>
                  </a:lnTo>
                  <a:lnTo>
                    <a:pt x="104" y="486"/>
                  </a:lnTo>
                  <a:lnTo>
                    <a:pt x="98" y="496"/>
                  </a:lnTo>
                  <a:lnTo>
                    <a:pt x="96" y="502"/>
                  </a:lnTo>
                  <a:lnTo>
                    <a:pt x="110" y="506"/>
                  </a:lnTo>
                  <a:lnTo>
                    <a:pt x="122" y="508"/>
                  </a:lnTo>
                  <a:lnTo>
                    <a:pt x="132" y="510"/>
                  </a:lnTo>
                  <a:lnTo>
                    <a:pt x="140" y="516"/>
                  </a:lnTo>
                  <a:lnTo>
                    <a:pt x="144" y="520"/>
                  </a:lnTo>
                  <a:lnTo>
                    <a:pt x="152" y="534"/>
                  </a:lnTo>
                  <a:lnTo>
                    <a:pt x="158" y="550"/>
                  </a:lnTo>
                  <a:lnTo>
                    <a:pt x="180" y="562"/>
                  </a:lnTo>
                  <a:lnTo>
                    <a:pt x="192" y="564"/>
                  </a:lnTo>
                  <a:lnTo>
                    <a:pt x="220" y="540"/>
                  </a:lnTo>
                  <a:lnTo>
                    <a:pt x="236" y="562"/>
                  </a:lnTo>
                  <a:lnTo>
                    <a:pt x="236" y="564"/>
                  </a:lnTo>
                  <a:lnTo>
                    <a:pt x="240" y="584"/>
                  </a:lnTo>
                  <a:lnTo>
                    <a:pt x="252" y="586"/>
                  </a:lnTo>
                  <a:lnTo>
                    <a:pt x="272" y="592"/>
                  </a:lnTo>
                  <a:lnTo>
                    <a:pt x="276" y="592"/>
                  </a:lnTo>
                  <a:lnTo>
                    <a:pt x="276" y="590"/>
                  </a:lnTo>
                  <a:lnTo>
                    <a:pt x="272" y="570"/>
                  </a:lnTo>
                  <a:lnTo>
                    <a:pt x="272" y="568"/>
                  </a:lnTo>
                  <a:lnTo>
                    <a:pt x="262" y="522"/>
                  </a:lnTo>
                  <a:lnTo>
                    <a:pt x="262" y="520"/>
                  </a:lnTo>
                  <a:lnTo>
                    <a:pt x="268" y="488"/>
                  </a:lnTo>
                  <a:lnTo>
                    <a:pt x="270" y="488"/>
                  </a:lnTo>
                  <a:lnTo>
                    <a:pt x="272" y="488"/>
                  </a:lnTo>
                  <a:lnTo>
                    <a:pt x="294" y="490"/>
                  </a:lnTo>
                  <a:lnTo>
                    <a:pt x="320" y="470"/>
                  </a:lnTo>
                  <a:lnTo>
                    <a:pt x="324" y="472"/>
                  </a:lnTo>
                  <a:lnTo>
                    <a:pt x="342" y="486"/>
                  </a:lnTo>
                  <a:lnTo>
                    <a:pt x="352" y="498"/>
                  </a:lnTo>
                  <a:lnTo>
                    <a:pt x="362" y="490"/>
                  </a:lnTo>
                  <a:lnTo>
                    <a:pt x="378" y="474"/>
                  </a:lnTo>
                  <a:lnTo>
                    <a:pt x="378" y="472"/>
                  </a:lnTo>
                  <a:lnTo>
                    <a:pt x="380" y="472"/>
                  </a:lnTo>
                  <a:lnTo>
                    <a:pt x="420" y="482"/>
                  </a:lnTo>
                  <a:lnTo>
                    <a:pt x="438" y="468"/>
                  </a:lnTo>
                  <a:lnTo>
                    <a:pt x="438" y="466"/>
                  </a:lnTo>
                  <a:lnTo>
                    <a:pt x="440" y="466"/>
                  </a:lnTo>
                  <a:lnTo>
                    <a:pt x="458" y="470"/>
                  </a:lnTo>
                  <a:lnTo>
                    <a:pt x="512" y="422"/>
                  </a:lnTo>
                  <a:lnTo>
                    <a:pt x="528" y="426"/>
                  </a:lnTo>
                  <a:lnTo>
                    <a:pt x="530" y="428"/>
                  </a:lnTo>
                  <a:lnTo>
                    <a:pt x="532" y="428"/>
                  </a:lnTo>
                  <a:lnTo>
                    <a:pt x="536" y="436"/>
                  </a:lnTo>
                  <a:lnTo>
                    <a:pt x="540" y="432"/>
                  </a:lnTo>
                  <a:lnTo>
                    <a:pt x="540" y="430"/>
                  </a:lnTo>
                  <a:lnTo>
                    <a:pt x="556" y="422"/>
                  </a:lnTo>
                  <a:lnTo>
                    <a:pt x="568" y="410"/>
                  </a:lnTo>
                  <a:lnTo>
                    <a:pt x="566" y="386"/>
                  </a:lnTo>
                  <a:lnTo>
                    <a:pt x="564" y="382"/>
                  </a:lnTo>
                  <a:lnTo>
                    <a:pt x="548" y="388"/>
                  </a:lnTo>
                  <a:lnTo>
                    <a:pt x="542" y="392"/>
                  </a:lnTo>
                  <a:lnTo>
                    <a:pt x="534" y="392"/>
                  </a:lnTo>
                  <a:lnTo>
                    <a:pt x="516" y="392"/>
                  </a:lnTo>
                  <a:lnTo>
                    <a:pt x="510" y="390"/>
                  </a:lnTo>
                  <a:lnTo>
                    <a:pt x="504" y="386"/>
                  </a:lnTo>
                  <a:lnTo>
                    <a:pt x="504" y="360"/>
                  </a:lnTo>
                  <a:lnTo>
                    <a:pt x="496" y="358"/>
                  </a:lnTo>
                  <a:lnTo>
                    <a:pt x="492" y="356"/>
                  </a:lnTo>
                  <a:lnTo>
                    <a:pt x="488" y="358"/>
                  </a:lnTo>
                  <a:lnTo>
                    <a:pt x="484" y="360"/>
                  </a:lnTo>
                  <a:lnTo>
                    <a:pt x="472" y="364"/>
                  </a:lnTo>
                  <a:lnTo>
                    <a:pt x="468" y="364"/>
                  </a:lnTo>
                  <a:lnTo>
                    <a:pt x="468" y="362"/>
                  </a:lnTo>
                  <a:lnTo>
                    <a:pt x="462" y="350"/>
                  </a:lnTo>
                  <a:lnTo>
                    <a:pt x="460" y="340"/>
                  </a:lnTo>
                  <a:lnTo>
                    <a:pt x="468" y="310"/>
                  </a:lnTo>
                  <a:lnTo>
                    <a:pt x="468" y="308"/>
                  </a:lnTo>
                  <a:lnTo>
                    <a:pt x="476" y="294"/>
                  </a:lnTo>
                  <a:lnTo>
                    <a:pt x="452" y="274"/>
                  </a:lnTo>
                  <a:lnTo>
                    <a:pt x="452" y="272"/>
                  </a:lnTo>
                  <a:lnTo>
                    <a:pt x="452" y="248"/>
                  </a:lnTo>
                  <a:lnTo>
                    <a:pt x="464" y="212"/>
                  </a:lnTo>
                  <a:lnTo>
                    <a:pt x="456" y="192"/>
                  </a:lnTo>
                  <a:lnTo>
                    <a:pt x="450" y="190"/>
                  </a:lnTo>
                  <a:lnTo>
                    <a:pt x="440" y="190"/>
                  </a:lnTo>
                  <a:lnTo>
                    <a:pt x="432" y="204"/>
                  </a:lnTo>
                  <a:lnTo>
                    <a:pt x="420" y="196"/>
                  </a:lnTo>
                  <a:lnTo>
                    <a:pt x="410" y="190"/>
                  </a:lnTo>
                  <a:lnTo>
                    <a:pt x="400" y="168"/>
                  </a:lnTo>
                  <a:lnTo>
                    <a:pt x="398" y="152"/>
                  </a:lnTo>
                  <a:lnTo>
                    <a:pt x="398" y="150"/>
                  </a:lnTo>
                  <a:lnTo>
                    <a:pt x="396" y="148"/>
                  </a:lnTo>
                  <a:lnTo>
                    <a:pt x="400" y="148"/>
                  </a:lnTo>
                  <a:lnTo>
                    <a:pt x="410" y="132"/>
                  </a:lnTo>
                  <a:lnTo>
                    <a:pt x="412" y="132"/>
                  </a:lnTo>
                  <a:lnTo>
                    <a:pt x="420" y="130"/>
                  </a:lnTo>
                  <a:lnTo>
                    <a:pt x="430" y="128"/>
                  </a:lnTo>
                  <a:lnTo>
                    <a:pt x="472" y="126"/>
                  </a:lnTo>
                  <a:lnTo>
                    <a:pt x="478" y="128"/>
                  </a:lnTo>
                  <a:lnTo>
                    <a:pt x="480" y="128"/>
                  </a:lnTo>
                  <a:lnTo>
                    <a:pt x="486" y="132"/>
                  </a:lnTo>
                  <a:lnTo>
                    <a:pt x="496" y="126"/>
                  </a:lnTo>
                  <a:lnTo>
                    <a:pt x="506" y="120"/>
                  </a:lnTo>
                  <a:lnTo>
                    <a:pt x="512" y="112"/>
                  </a:lnTo>
                  <a:lnTo>
                    <a:pt x="512" y="108"/>
                  </a:lnTo>
                  <a:lnTo>
                    <a:pt x="512" y="90"/>
                  </a:lnTo>
                  <a:lnTo>
                    <a:pt x="502" y="88"/>
                  </a:lnTo>
                  <a:lnTo>
                    <a:pt x="486" y="94"/>
                  </a:lnTo>
                  <a:lnTo>
                    <a:pt x="478" y="100"/>
                  </a:lnTo>
                  <a:lnTo>
                    <a:pt x="474" y="102"/>
                  </a:lnTo>
                  <a:lnTo>
                    <a:pt x="470" y="104"/>
                  </a:lnTo>
                  <a:lnTo>
                    <a:pt x="466" y="102"/>
                  </a:lnTo>
                  <a:lnTo>
                    <a:pt x="462" y="100"/>
                  </a:lnTo>
                  <a:lnTo>
                    <a:pt x="454" y="90"/>
                  </a:lnTo>
                  <a:lnTo>
                    <a:pt x="454" y="88"/>
                  </a:lnTo>
                  <a:lnTo>
                    <a:pt x="452" y="78"/>
                  </a:lnTo>
                  <a:lnTo>
                    <a:pt x="452" y="76"/>
                  </a:lnTo>
                  <a:lnTo>
                    <a:pt x="454" y="66"/>
                  </a:lnTo>
                  <a:lnTo>
                    <a:pt x="444" y="44"/>
                  </a:lnTo>
                  <a:lnTo>
                    <a:pt x="428" y="48"/>
                  </a:lnTo>
                  <a:lnTo>
                    <a:pt x="420" y="56"/>
                  </a:lnTo>
                  <a:lnTo>
                    <a:pt x="424" y="80"/>
                  </a:lnTo>
                  <a:lnTo>
                    <a:pt x="396" y="68"/>
                  </a:lnTo>
                  <a:lnTo>
                    <a:pt x="404" y="82"/>
                  </a:lnTo>
                  <a:lnTo>
                    <a:pt x="404" y="84"/>
                  </a:lnTo>
                  <a:lnTo>
                    <a:pt x="402" y="100"/>
                  </a:lnTo>
                  <a:lnTo>
                    <a:pt x="402" y="102"/>
                  </a:lnTo>
                  <a:lnTo>
                    <a:pt x="400" y="102"/>
                  </a:lnTo>
                  <a:lnTo>
                    <a:pt x="386" y="124"/>
                  </a:lnTo>
                  <a:lnTo>
                    <a:pt x="360" y="138"/>
                  </a:lnTo>
                  <a:lnTo>
                    <a:pt x="358" y="152"/>
                  </a:lnTo>
                  <a:lnTo>
                    <a:pt x="360" y="160"/>
                  </a:lnTo>
                  <a:lnTo>
                    <a:pt x="364" y="170"/>
                  </a:lnTo>
                  <a:lnTo>
                    <a:pt x="366" y="170"/>
                  </a:lnTo>
                  <a:lnTo>
                    <a:pt x="366" y="172"/>
                  </a:lnTo>
                  <a:lnTo>
                    <a:pt x="368" y="192"/>
                  </a:lnTo>
                  <a:lnTo>
                    <a:pt x="368" y="194"/>
                  </a:lnTo>
                  <a:lnTo>
                    <a:pt x="366" y="196"/>
                  </a:lnTo>
                  <a:lnTo>
                    <a:pt x="356" y="208"/>
                  </a:lnTo>
                  <a:lnTo>
                    <a:pt x="348" y="214"/>
                  </a:lnTo>
                  <a:lnTo>
                    <a:pt x="346" y="214"/>
                  </a:lnTo>
                  <a:lnTo>
                    <a:pt x="344" y="214"/>
                  </a:lnTo>
                  <a:lnTo>
                    <a:pt x="326" y="210"/>
                  </a:lnTo>
                  <a:lnTo>
                    <a:pt x="322" y="210"/>
                  </a:lnTo>
                  <a:lnTo>
                    <a:pt x="316" y="214"/>
                  </a:lnTo>
                  <a:lnTo>
                    <a:pt x="308" y="224"/>
                  </a:lnTo>
                  <a:lnTo>
                    <a:pt x="300" y="232"/>
                  </a:lnTo>
                  <a:lnTo>
                    <a:pt x="298" y="236"/>
                  </a:lnTo>
                  <a:lnTo>
                    <a:pt x="294" y="238"/>
                  </a:lnTo>
                  <a:lnTo>
                    <a:pt x="288" y="240"/>
                  </a:lnTo>
                  <a:lnTo>
                    <a:pt x="282" y="238"/>
                  </a:lnTo>
                  <a:lnTo>
                    <a:pt x="280" y="238"/>
                  </a:lnTo>
                  <a:lnTo>
                    <a:pt x="278" y="234"/>
                  </a:lnTo>
                  <a:lnTo>
                    <a:pt x="276" y="230"/>
                  </a:lnTo>
                  <a:lnTo>
                    <a:pt x="276" y="224"/>
                  </a:lnTo>
                  <a:lnTo>
                    <a:pt x="276" y="220"/>
                  </a:lnTo>
                  <a:lnTo>
                    <a:pt x="276" y="214"/>
                  </a:lnTo>
                  <a:lnTo>
                    <a:pt x="272" y="218"/>
                  </a:lnTo>
                  <a:lnTo>
                    <a:pt x="270" y="220"/>
                  </a:lnTo>
                  <a:lnTo>
                    <a:pt x="264" y="222"/>
                  </a:lnTo>
                  <a:lnTo>
                    <a:pt x="260" y="218"/>
                  </a:lnTo>
                  <a:lnTo>
                    <a:pt x="258" y="212"/>
                  </a:lnTo>
                  <a:lnTo>
                    <a:pt x="256" y="192"/>
                  </a:lnTo>
                  <a:lnTo>
                    <a:pt x="252" y="176"/>
                  </a:lnTo>
                  <a:lnTo>
                    <a:pt x="244" y="168"/>
                  </a:lnTo>
                  <a:lnTo>
                    <a:pt x="244" y="166"/>
                  </a:lnTo>
                  <a:lnTo>
                    <a:pt x="226" y="128"/>
                  </a:lnTo>
                  <a:lnTo>
                    <a:pt x="220" y="116"/>
                  </a:lnTo>
                  <a:lnTo>
                    <a:pt x="220" y="114"/>
                  </a:lnTo>
                  <a:lnTo>
                    <a:pt x="216" y="94"/>
                  </a:lnTo>
                  <a:lnTo>
                    <a:pt x="214" y="90"/>
                  </a:lnTo>
                  <a:lnTo>
                    <a:pt x="212" y="92"/>
                  </a:lnTo>
                  <a:lnTo>
                    <a:pt x="204" y="100"/>
                  </a:lnTo>
                  <a:lnTo>
                    <a:pt x="200" y="104"/>
                  </a:lnTo>
                  <a:lnTo>
                    <a:pt x="196" y="102"/>
                  </a:lnTo>
                  <a:lnTo>
                    <a:pt x="188" y="96"/>
                  </a:lnTo>
                  <a:lnTo>
                    <a:pt x="176" y="90"/>
                  </a:lnTo>
                  <a:lnTo>
                    <a:pt x="174" y="88"/>
                  </a:lnTo>
                  <a:lnTo>
                    <a:pt x="172" y="88"/>
                  </a:lnTo>
                  <a:lnTo>
                    <a:pt x="172" y="86"/>
                  </a:lnTo>
                  <a:lnTo>
                    <a:pt x="172" y="70"/>
                  </a:lnTo>
                  <a:lnTo>
                    <a:pt x="168" y="58"/>
                  </a:lnTo>
                  <a:lnTo>
                    <a:pt x="162" y="42"/>
                  </a:lnTo>
                  <a:lnTo>
                    <a:pt x="156" y="42"/>
                  </a:lnTo>
                  <a:lnTo>
                    <a:pt x="156" y="50"/>
                  </a:lnTo>
                  <a:lnTo>
                    <a:pt x="154" y="58"/>
                  </a:lnTo>
                  <a:lnTo>
                    <a:pt x="150" y="64"/>
                  </a:lnTo>
                  <a:lnTo>
                    <a:pt x="144" y="70"/>
                  </a:lnTo>
                  <a:lnTo>
                    <a:pt x="142" y="78"/>
                  </a:lnTo>
                  <a:lnTo>
                    <a:pt x="138" y="82"/>
                  </a:lnTo>
                  <a:lnTo>
                    <a:pt x="134" y="86"/>
                  </a:lnTo>
                  <a:lnTo>
                    <a:pt x="130" y="86"/>
                  </a:lnTo>
                  <a:lnTo>
                    <a:pt x="128" y="86"/>
                  </a:lnTo>
                  <a:lnTo>
                    <a:pt x="124" y="84"/>
                  </a:lnTo>
                  <a:lnTo>
                    <a:pt x="122" y="84"/>
                  </a:lnTo>
                  <a:lnTo>
                    <a:pt x="118" y="82"/>
                  </a:lnTo>
                  <a:lnTo>
                    <a:pt x="118" y="78"/>
                  </a:lnTo>
                  <a:lnTo>
                    <a:pt x="116" y="66"/>
                  </a:lnTo>
                  <a:lnTo>
                    <a:pt x="116" y="62"/>
                  </a:lnTo>
                  <a:lnTo>
                    <a:pt x="106" y="56"/>
                  </a:lnTo>
                  <a:lnTo>
                    <a:pt x="104" y="54"/>
                  </a:lnTo>
                  <a:lnTo>
                    <a:pt x="102" y="50"/>
                  </a:lnTo>
                  <a:lnTo>
                    <a:pt x="100" y="42"/>
                  </a:lnTo>
                  <a:lnTo>
                    <a:pt x="104" y="6"/>
                  </a:lnTo>
                  <a:lnTo>
                    <a:pt x="102" y="0"/>
                  </a:lnTo>
                  <a:lnTo>
                    <a:pt x="88" y="14"/>
                  </a:lnTo>
                  <a:lnTo>
                    <a:pt x="80" y="20"/>
                  </a:lnTo>
                  <a:lnTo>
                    <a:pt x="78" y="26"/>
                  </a:lnTo>
                  <a:lnTo>
                    <a:pt x="82" y="36"/>
                  </a:lnTo>
                  <a:lnTo>
                    <a:pt x="82" y="44"/>
                  </a:lnTo>
                  <a:lnTo>
                    <a:pt x="82" y="48"/>
                  </a:lnTo>
                  <a:lnTo>
                    <a:pt x="80" y="54"/>
                  </a:lnTo>
                  <a:lnTo>
                    <a:pt x="76" y="58"/>
                  </a:lnTo>
                  <a:lnTo>
                    <a:pt x="72" y="60"/>
                  </a:lnTo>
                  <a:lnTo>
                    <a:pt x="56" y="66"/>
                  </a:lnTo>
                  <a:lnTo>
                    <a:pt x="52" y="68"/>
                  </a:lnTo>
                  <a:lnTo>
                    <a:pt x="52" y="74"/>
                  </a:lnTo>
                  <a:lnTo>
                    <a:pt x="52" y="96"/>
                  </a:lnTo>
                  <a:lnTo>
                    <a:pt x="54" y="104"/>
                  </a:lnTo>
                  <a:lnTo>
                    <a:pt x="54" y="106"/>
                  </a:lnTo>
                  <a:lnTo>
                    <a:pt x="56" y="108"/>
                  </a:lnTo>
                  <a:lnTo>
                    <a:pt x="64" y="108"/>
                  </a:lnTo>
                  <a:lnTo>
                    <a:pt x="68" y="108"/>
                  </a:lnTo>
                  <a:lnTo>
                    <a:pt x="72" y="106"/>
                  </a:lnTo>
                  <a:lnTo>
                    <a:pt x="76" y="104"/>
                  </a:lnTo>
                  <a:lnTo>
                    <a:pt x="92" y="138"/>
                  </a:lnTo>
                  <a:lnTo>
                    <a:pt x="92" y="140"/>
                  </a:lnTo>
                  <a:lnTo>
                    <a:pt x="88" y="184"/>
                  </a:lnTo>
                  <a:lnTo>
                    <a:pt x="82" y="216"/>
                  </a:lnTo>
                  <a:lnTo>
                    <a:pt x="78" y="238"/>
                  </a:lnTo>
                  <a:lnTo>
                    <a:pt x="72" y="250"/>
                  </a:lnTo>
                  <a:lnTo>
                    <a:pt x="68" y="254"/>
                  </a:lnTo>
                  <a:lnTo>
                    <a:pt x="62" y="256"/>
                  </a:lnTo>
                  <a:lnTo>
                    <a:pt x="54" y="254"/>
                  </a:lnTo>
                  <a:lnTo>
                    <a:pt x="48" y="252"/>
                  </a:lnTo>
                  <a:lnTo>
                    <a:pt x="22" y="298"/>
                  </a:lnTo>
                  <a:lnTo>
                    <a:pt x="12" y="312"/>
                  </a:lnTo>
                  <a:lnTo>
                    <a:pt x="6" y="318"/>
                  </a:lnTo>
                  <a:lnTo>
                    <a:pt x="8" y="318"/>
                  </a:lnTo>
                  <a:lnTo>
                    <a:pt x="6" y="320"/>
                  </a:lnTo>
                  <a:lnTo>
                    <a:pt x="4" y="326"/>
                  </a:lnTo>
                  <a:lnTo>
                    <a:pt x="4" y="348"/>
                  </a:lnTo>
                  <a:lnTo>
                    <a:pt x="8" y="352"/>
                  </a:lnTo>
                  <a:lnTo>
                    <a:pt x="10" y="352"/>
                  </a:lnTo>
                  <a:lnTo>
                    <a:pt x="12" y="354"/>
                  </a:lnTo>
                  <a:lnTo>
                    <a:pt x="4" y="364"/>
                  </a:lnTo>
                  <a:close/>
                </a:path>
              </a:pathLst>
            </a:custGeom>
            <a:grpFill/>
            <a:ln w="3175" cmpd="sng">
              <a:solidFill>
                <a:srgbClr val="FFFF00"/>
              </a:solidFill>
              <a:prstDash val="solid"/>
            </a:ln>
            <a:effectLst>
              <a:outerShdw blurRad="88900" dist="1016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800" b="1"/>
            </a:p>
          </p:txBody>
        </p:sp>
        <p:sp>
          <p:nvSpPr>
            <p:cNvPr id="39" name="贵州"/>
            <p:cNvSpPr/>
            <p:nvPr/>
          </p:nvSpPr>
          <p:spPr bwMode="auto">
            <a:xfrm>
              <a:off x="4370846" y="4637644"/>
              <a:ext cx="687476" cy="595423"/>
            </a:xfrm>
            <a:custGeom>
              <a:avLst/>
              <a:gdLst>
                <a:gd name="T0" fmla="*/ 2147483646 w 384"/>
                <a:gd name="T1" fmla="*/ 2147483646 h 332"/>
                <a:gd name="T2" fmla="*/ 2147483646 w 384"/>
                <a:gd name="T3" fmla="*/ 2147483646 h 332"/>
                <a:gd name="T4" fmla="*/ 2147483646 w 384"/>
                <a:gd name="T5" fmla="*/ 2147483646 h 332"/>
                <a:gd name="T6" fmla="*/ 2147483646 w 384"/>
                <a:gd name="T7" fmla="*/ 2147483646 h 332"/>
                <a:gd name="T8" fmla="*/ 2147483646 w 384"/>
                <a:gd name="T9" fmla="*/ 2147483646 h 332"/>
                <a:gd name="T10" fmla="*/ 2147483646 w 384"/>
                <a:gd name="T11" fmla="*/ 2147483646 h 332"/>
                <a:gd name="T12" fmla="*/ 2147483646 w 384"/>
                <a:gd name="T13" fmla="*/ 2147483646 h 332"/>
                <a:gd name="T14" fmla="*/ 2147483646 w 384"/>
                <a:gd name="T15" fmla="*/ 2147483646 h 332"/>
                <a:gd name="T16" fmla="*/ 2147483646 w 384"/>
                <a:gd name="T17" fmla="*/ 2147483646 h 332"/>
                <a:gd name="T18" fmla="*/ 2147483646 w 384"/>
                <a:gd name="T19" fmla="*/ 2147483646 h 332"/>
                <a:gd name="T20" fmla="*/ 2147483646 w 384"/>
                <a:gd name="T21" fmla="*/ 2147483646 h 332"/>
                <a:gd name="T22" fmla="*/ 2147483646 w 384"/>
                <a:gd name="T23" fmla="*/ 2147483646 h 332"/>
                <a:gd name="T24" fmla="*/ 2147483646 w 384"/>
                <a:gd name="T25" fmla="*/ 2147483646 h 332"/>
                <a:gd name="T26" fmla="*/ 2147483646 w 384"/>
                <a:gd name="T27" fmla="*/ 2147483646 h 332"/>
                <a:gd name="T28" fmla="*/ 2147483646 w 384"/>
                <a:gd name="T29" fmla="*/ 2147483646 h 332"/>
                <a:gd name="T30" fmla="*/ 2147483646 w 384"/>
                <a:gd name="T31" fmla="*/ 2147483646 h 332"/>
                <a:gd name="T32" fmla="*/ 2147483646 w 384"/>
                <a:gd name="T33" fmla="*/ 2147483646 h 332"/>
                <a:gd name="T34" fmla="*/ 2147483646 w 384"/>
                <a:gd name="T35" fmla="*/ 2147483646 h 332"/>
                <a:gd name="T36" fmla="*/ 2147483646 w 384"/>
                <a:gd name="T37" fmla="*/ 2147483646 h 332"/>
                <a:gd name="T38" fmla="*/ 2147483646 w 384"/>
                <a:gd name="T39" fmla="*/ 2147483646 h 332"/>
                <a:gd name="T40" fmla="*/ 2147483646 w 384"/>
                <a:gd name="T41" fmla="*/ 2147483646 h 332"/>
                <a:gd name="T42" fmla="*/ 0 w 384"/>
                <a:gd name="T43" fmla="*/ 2147483646 h 332"/>
                <a:gd name="T44" fmla="*/ 2147483646 w 384"/>
                <a:gd name="T45" fmla="*/ 2147483646 h 332"/>
                <a:gd name="T46" fmla="*/ 2147483646 w 384"/>
                <a:gd name="T47" fmla="*/ 2147483646 h 332"/>
                <a:gd name="T48" fmla="*/ 2147483646 w 384"/>
                <a:gd name="T49" fmla="*/ 2147483646 h 332"/>
                <a:gd name="T50" fmla="*/ 2147483646 w 384"/>
                <a:gd name="T51" fmla="*/ 2147483646 h 332"/>
                <a:gd name="T52" fmla="*/ 2147483646 w 384"/>
                <a:gd name="T53" fmla="*/ 2147483646 h 332"/>
                <a:gd name="T54" fmla="*/ 2147483646 w 384"/>
                <a:gd name="T55" fmla="*/ 2147483646 h 332"/>
                <a:gd name="T56" fmla="*/ 2147483646 w 384"/>
                <a:gd name="T57" fmla="*/ 2147483646 h 332"/>
                <a:gd name="T58" fmla="*/ 2147483646 w 384"/>
                <a:gd name="T59" fmla="*/ 2147483646 h 332"/>
                <a:gd name="T60" fmla="*/ 2147483646 w 384"/>
                <a:gd name="T61" fmla="*/ 2147483646 h 332"/>
                <a:gd name="T62" fmla="*/ 2147483646 w 384"/>
                <a:gd name="T63" fmla="*/ 2147483646 h 332"/>
                <a:gd name="T64" fmla="*/ 2147483646 w 384"/>
                <a:gd name="T65" fmla="*/ 2147483646 h 332"/>
                <a:gd name="T66" fmla="*/ 2147483646 w 384"/>
                <a:gd name="T67" fmla="*/ 2147483646 h 332"/>
                <a:gd name="T68" fmla="*/ 2147483646 w 384"/>
                <a:gd name="T69" fmla="*/ 2147483646 h 332"/>
                <a:gd name="T70" fmla="*/ 2147483646 w 384"/>
                <a:gd name="T71" fmla="*/ 2147483646 h 332"/>
                <a:gd name="T72" fmla="*/ 2147483646 w 384"/>
                <a:gd name="T73" fmla="*/ 2147483646 h 332"/>
                <a:gd name="T74" fmla="*/ 2147483646 w 384"/>
                <a:gd name="T75" fmla="*/ 2147483646 h 332"/>
                <a:gd name="T76" fmla="*/ 2147483646 w 384"/>
                <a:gd name="T77" fmla="*/ 2147483646 h 332"/>
                <a:gd name="T78" fmla="*/ 2147483646 w 384"/>
                <a:gd name="T79" fmla="*/ 2147483646 h 332"/>
                <a:gd name="T80" fmla="*/ 2147483646 w 384"/>
                <a:gd name="T81" fmla="*/ 2147483646 h 332"/>
                <a:gd name="T82" fmla="*/ 2147483646 w 384"/>
                <a:gd name="T83" fmla="*/ 2147483646 h 332"/>
                <a:gd name="T84" fmla="*/ 2147483646 w 384"/>
                <a:gd name="T85" fmla="*/ 2147483646 h 332"/>
                <a:gd name="T86" fmla="*/ 2147483646 w 384"/>
                <a:gd name="T87" fmla="*/ 2147483646 h 332"/>
                <a:gd name="T88" fmla="*/ 2147483646 w 384"/>
                <a:gd name="T89" fmla="*/ 2147483646 h 332"/>
                <a:gd name="T90" fmla="*/ 2147483646 w 384"/>
                <a:gd name="T91" fmla="*/ 2147483646 h 332"/>
                <a:gd name="T92" fmla="*/ 2147483646 w 384"/>
                <a:gd name="T93" fmla="*/ 2147483646 h 332"/>
                <a:gd name="T94" fmla="*/ 2147483646 w 384"/>
                <a:gd name="T95" fmla="*/ 2147483646 h 332"/>
                <a:gd name="T96" fmla="*/ 2147483646 w 384"/>
                <a:gd name="T97" fmla="*/ 2147483646 h 332"/>
                <a:gd name="T98" fmla="*/ 2147483646 w 384"/>
                <a:gd name="T99" fmla="*/ 2147483646 h 332"/>
                <a:gd name="T100" fmla="*/ 2147483646 w 384"/>
                <a:gd name="T101" fmla="*/ 2147483646 h 332"/>
                <a:gd name="T102" fmla="*/ 2147483646 w 384"/>
                <a:gd name="T103" fmla="*/ 2147483646 h 332"/>
                <a:gd name="T104" fmla="*/ 2147483646 w 384"/>
                <a:gd name="T105" fmla="*/ 2147483646 h 332"/>
                <a:gd name="T106" fmla="*/ 2147483646 w 384"/>
                <a:gd name="T107" fmla="*/ 2147483646 h 332"/>
                <a:gd name="T108" fmla="*/ 2147483646 w 384"/>
                <a:gd name="T109" fmla="*/ 2147483646 h 332"/>
                <a:gd name="T110" fmla="*/ 2147483646 w 384"/>
                <a:gd name="T111" fmla="*/ 2147483646 h 332"/>
                <a:gd name="T112" fmla="*/ 2147483646 w 384"/>
                <a:gd name="T113" fmla="*/ 2147483646 h 332"/>
                <a:gd name="T114" fmla="*/ 2147483646 w 384"/>
                <a:gd name="T115" fmla="*/ 2147483646 h 332"/>
                <a:gd name="T116" fmla="*/ 2147483646 w 384"/>
                <a:gd name="T117" fmla="*/ 2147483646 h 332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384" h="332">
                  <a:moveTo>
                    <a:pt x="300" y="6"/>
                  </a:moveTo>
                  <a:lnTo>
                    <a:pt x="296" y="4"/>
                  </a:lnTo>
                  <a:lnTo>
                    <a:pt x="288" y="8"/>
                  </a:lnTo>
                  <a:lnTo>
                    <a:pt x="284" y="14"/>
                  </a:lnTo>
                  <a:lnTo>
                    <a:pt x="280" y="22"/>
                  </a:lnTo>
                  <a:lnTo>
                    <a:pt x="276" y="24"/>
                  </a:lnTo>
                  <a:lnTo>
                    <a:pt x="272" y="26"/>
                  </a:lnTo>
                  <a:lnTo>
                    <a:pt x="268" y="24"/>
                  </a:lnTo>
                  <a:lnTo>
                    <a:pt x="264" y="20"/>
                  </a:lnTo>
                  <a:lnTo>
                    <a:pt x="262" y="20"/>
                  </a:lnTo>
                  <a:lnTo>
                    <a:pt x="260" y="12"/>
                  </a:lnTo>
                  <a:lnTo>
                    <a:pt x="260" y="10"/>
                  </a:lnTo>
                  <a:lnTo>
                    <a:pt x="258" y="0"/>
                  </a:lnTo>
                  <a:lnTo>
                    <a:pt x="254" y="0"/>
                  </a:lnTo>
                  <a:lnTo>
                    <a:pt x="252" y="0"/>
                  </a:lnTo>
                  <a:lnTo>
                    <a:pt x="250" y="8"/>
                  </a:lnTo>
                  <a:lnTo>
                    <a:pt x="250" y="20"/>
                  </a:lnTo>
                  <a:lnTo>
                    <a:pt x="248" y="20"/>
                  </a:lnTo>
                  <a:lnTo>
                    <a:pt x="240" y="34"/>
                  </a:lnTo>
                  <a:lnTo>
                    <a:pt x="238" y="36"/>
                  </a:lnTo>
                  <a:lnTo>
                    <a:pt x="236" y="36"/>
                  </a:lnTo>
                  <a:lnTo>
                    <a:pt x="216" y="34"/>
                  </a:lnTo>
                  <a:lnTo>
                    <a:pt x="216" y="36"/>
                  </a:lnTo>
                  <a:lnTo>
                    <a:pt x="208" y="44"/>
                  </a:lnTo>
                  <a:lnTo>
                    <a:pt x="212" y="50"/>
                  </a:lnTo>
                  <a:lnTo>
                    <a:pt x="206" y="58"/>
                  </a:lnTo>
                  <a:lnTo>
                    <a:pt x="188" y="58"/>
                  </a:lnTo>
                  <a:lnTo>
                    <a:pt x="188" y="56"/>
                  </a:lnTo>
                  <a:lnTo>
                    <a:pt x="188" y="54"/>
                  </a:lnTo>
                  <a:lnTo>
                    <a:pt x="184" y="52"/>
                  </a:lnTo>
                  <a:lnTo>
                    <a:pt x="182" y="58"/>
                  </a:lnTo>
                  <a:lnTo>
                    <a:pt x="180" y="60"/>
                  </a:lnTo>
                  <a:lnTo>
                    <a:pt x="168" y="60"/>
                  </a:lnTo>
                  <a:lnTo>
                    <a:pt x="160" y="54"/>
                  </a:lnTo>
                  <a:lnTo>
                    <a:pt x="160" y="52"/>
                  </a:lnTo>
                  <a:lnTo>
                    <a:pt x="160" y="50"/>
                  </a:lnTo>
                  <a:lnTo>
                    <a:pt x="146" y="48"/>
                  </a:lnTo>
                  <a:lnTo>
                    <a:pt x="136" y="52"/>
                  </a:lnTo>
                  <a:lnTo>
                    <a:pt x="132" y="56"/>
                  </a:lnTo>
                  <a:lnTo>
                    <a:pt x="148" y="74"/>
                  </a:lnTo>
                  <a:lnTo>
                    <a:pt x="168" y="80"/>
                  </a:lnTo>
                  <a:lnTo>
                    <a:pt x="170" y="82"/>
                  </a:lnTo>
                  <a:lnTo>
                    <a:pt x="180" y="92"/>
                  </a:lnTo>
                  <a:lnTo>
                    <a:pt x="176" y="108"/>
                  </a:lnTo>
                  <a:lnTo>
                    <a:pt x="176" y="110"/>
                  </a:lnTo>
                  <a:lnTo>
                    <a:pt x="162" y="120"/>
                  </a:lnTo>
                  <a:lnTo>
                    <a:pt x="162" y="122"/>
                  </a:lnTo>
                  <a:lnTo>
                    <a:pt x="160" y="122"/>
                  </a:lnTo>
                  <a:lnTo>
                    <a:pt x="138" y="128"/>
                  </a:lnTo>
                  <a:lnTo>
                    <a:pt x="124" y="130"/>
                  </a:lnTo>
                  <a:lnTo>
                    <a:pt x="114" y="126"/>
                  </a:lnTo>
                  <a:lnTo>
                    <a:pt x="110" y="126"/>
                  </a:lnTo>
                  <a:lnTo>
                    <a:pt x="104" y="134"/>
                  </a:lnTo>
                  <a:lnTo>
                    <a:pt x="94" y="142"/>
                  </a:lnTo>
                  <a:lnTo>
                    <a:pt x="92" y="142"/>
                  </a:lnTo>
                  <a:lnTo>
                    <a:pt x="78" y="148"/>
                  </a:lnTo>
                  <a:lnTo>
                    <a:pt x="60" y="142"/>
                  </a:lnTo>
                  <a:lnTo>
                    <a:pt x="24" y="144"/>
                  </a:lnTo>
                  <a:lnTo>
                    <a:pt x="16" y="146"/>
                  </a:lnTo>
                  <a:lnTo>
                    <a:pt x="16" y="148"/>
                  </a:lnTo>
                  <a:lnTo>
                    <a:pt x="8" y="148"/>
                  </a:lnTo>
                  <a:lnTo>
                    <a:pt x="0" y="160"/>
                  </a:lnTo>
                  <a:lnTo>
                    <a:pt x="0" y="172"/>
                  </a:lnTo>
                  <a:lnTo>
                    <a:pt x="8" y="192"/>
                  </a:lnTo>
                  <a:lnTo>
                    <a:pt x="18" y="196"/>
                  </a:lnTo>
                  <a:lnTo>
                    <a:pt x="22" y="200"/>
                  </a:lnTo>
                  <a:lnTo>
                    <a:pt x="28" y="192"/>
                  </a:lnTo>
                  <a:lnTo>
                    <a:pt x="28" y="190"/>
                  </a:lnTo>
                  <a:lnTo>
                    <a:pt x="30" y="190"/>
                  </a:lnTo>
                  <a:lnTo>
                    <a:pt x="42" y="188"/>
                  </a:lnTo>
                  <a:lnTo>
                    <a:pt x="44" y="188"/>
                  </a:lnTo>
                  <a:lnTo>
                    <a:pt x="56" y="192"/>
                  </a:lnTo>
                  <a:lnTo>
                    <a:pt x="68" y="220"/>
                  </a:lnTo>
                  <a:lnTo>
                    <a:pt x="66" y="220"/>
                  </a:lnTo>
                  <a:lnTo>
                    <a:pt x="62" y="236"/>
                  </a:lnTo>
                  <a:lnTo>
                    <a:pt x="58" y="244"/>
                  </a:lnTo>
                  <a:lnTo>
                    <a:pt x="58" y="246"/>
                  </a:lnTo>
                  <a:lnTo>
                    <a:pt x="52" y="260"/>
                  </a:lnTo>
                  <a:lnTo>
                    <a:pt x="52" y="276"/>
                  </a:lnTo>
                  <a:lnTo>
                    <a:pt x="62" y="286"/>
                  </a:lnTo>
                  <a:lnTo>
                    <a:pt x="76" y="296"/>
                  </a:lnTo>
                  <a:lnTo>
                    <a:pt x="76" y="298"/>
                  </a:lnTo>
                  <a:lnTo>
                    <a:pt x="78" y="298"/>
                  </a:lnTo>
                  <a:lnTo>
                    <a:pt x="68" y="320"/>
                  </a:lnTo>
                  <a:lnTo>
                    <a:pt x="66" y="332"/>
                  </a:lnTo>
                  <a:lnTo>
                    <a:pt x="68" y="330"/>
                  </a:lnTo>
                  <a:lnTo>
                    <a:pt x="70" y="330"/>
                  </a:lnTo>
                  <a:lnTo>
                    <a:pt x="78" y="326"/>
                  </a:lnTo>
                  <a:lnTo>
                    <a:pt x="92" y="318"/>
                  </a:lnTo>
                  <a:lnTo>
                    <a:pt x="108" y="320"/>
                  </a:lnTo>
                  <a:lnTo>
                    <a:pt x="110" y="320"/>
                  </a:lnTo>
                  <a:lnTo>
                    <a:pt x="134" y="330"/>
                  </a:lnTo>
                  <a:lnTo>
                    <a:pt x="160" y="330"/>
                  </a:lnTo>
                  <a:lnTo>
                    <a:pt x="168" y="320"/>
                  </a:lnTo>
                  <a:lnTo>
                    <a:pt x="182" y="312"/>
                  </a:lnTo>
                  <a:lnTo>
                    <a:pt x="196" y="302"/>
                  </a:lnTo>
                  <a:lnTo>
                    <a:pt x="196" y="300"/>
                  </a:lnTo>
                  <a:lnTo>
                    <a:pt x="206" y="298"/>
                  </a:lnTo>
                  <a:lnTo>
                    <a:pt x="216" y="290"/>
                  </a:lnTo>
                  <a:lnTo>
                    <a:pt x="228" y="274"/>
                  </a:lnTo>
                  <a:lnTo>
                    <a:pt x="246" y="280"/>
                  </a:lnTo>
                  <a:lnTo>
                    <a:pt x="248" y="280"/>
                  </a:lnTo>
                  <a:lnTo>
                    <a:pt x="248" y="282"/>
                  </a:lnTo>
                  <a:lnTo>
                    <a:pt x="252" y="290"/>
                  </a:lnTo>
                  <a:lnTo>
                    <a:pt x="256" y="292"/>
                  </a:lnTo>
                  <a:lnTo>
                    <a:pt x="266" y="292"/>
                  </a:lnTo>
                  <a:lnTo>
                    <a:pt x="268" y="292"/>
                  </a:lnTo>
                  <a:lnTo>
                    <a:pt x="274" y="292"/>
                  </a:lnTo>
                  <a:lnTo>
                    <a:pt x="276" y="292"/>
                  </a:lnTo>
                  <a:lnTo>
                    <a:pt x="276" y="294"/>
                  </a:lnTo>
                  <a:lnTo>
                    <a:pt x="288" y="298"/>
                  </a:lnTo>
                  <a:lnTo>
                    <a:pt x="292" y="298"/>
                  </a:lnTo>
                  <a:lnTo>
                    <a:pt x="294" y="296"/>
                  </a:lnTo>
                  <a:lnTo>
                    <a:pt x="296" y="290"/>
                  </a:lnTo>
                  <a:lnTo>
                    <a:pt x="296" y="288"/>
                  </a:lnTo>
                  <a:lnTo>
                    <a:pt x="302" y="284"/>
                  </a:lnTo>
                  <a:lnTo>
                    <a:pt x="312" y="276"/>
                  </a:lnTo>
                  <a:lnTo>
                    <a:pt x="314" y="276"/>
                  </a:lnTo>
                  <a:lnTo>
                    <a:pt x="322" y="276"/>
                  </a:lnTo>
                  <a:lnTo>
                    <a:pt x="324" y="268"/>
                  </a:lnTo>
                  <a:lnTo>
                    <a:pt x="330" y="262"/>
                  </a:lnTo>
                  <a:lnTo>
                    <a:pt x="336" y="258"/>
                  </a:lnTo>
                  <a:lnTo>
                    <a:pt x="342" y="256"/>
                  </a:lnTo>
                  <a:lnTo>
                    <a:pt x="346" y="252"/>
                  </a:lnTo>
                  <a:lnTo>
                    <a:pt x="348" y="252"/>
                  </a:lnTo>
                  <a:lnTo>
                    <a:pt x="352" y="248"/>
                  </a:lnTo>
                  <a:lnTo>
                    <a:pt x="352" y="246"/>
                  </a:lnTo>
                  <a:lnTo>
                    <a:pt x="354" y="246"/>
                  </a:lnTo>
                  <a:lnTo>
                    <a:pt x="366" y="244"/>
                  </a:lnTo>
                  <a:lnTo>
                    <a:pt x="374" y="244"/>
                  </a:lnTo>
                  <a:lnTo>
                    <a:pt x="376" y="240"/>
                  </a:lnTo>
                  <a:lnTo>
                    <a:pt x="380" y="236"/>
                  </a:lnTo>
                  <a:lnTo>
                    <a:pt x="384" y="228"/>
                  </a:lnTo>
                  <a:lnTo>
                    <a:pt x="382" y="228"/>
                  </a:lnTo>
                  <a:lnTo>
                    <a:pt x="376" y="218"/>
                  </a:lnTo>
                  <a:lnTo>
                    <a:pt x="372" y="206"/>
                  </a:lnTo>
                  <a:lnTo>
                    <a:pt x="372" y="204"/>
                  </a:lnTo>
                  <a:lnTo>
                    <a:pt x="376" y="188"/>
                  </a:lnTo>
                  <a:lnTo>
                    <a:pt x="376" y="180"/>
                  </a:lnTo>
                  <a:lnTo>
                    <a:pt x="380" y="174"/>
                  </a:lnTo>
                  <a:lnTo>
                    <a:pt x="380" y="160"/>
                  </a:lnTo>
                  <a:lnTo>
                    <a:pt x="378" y="158"/>
                  </a:lnTo>
                  <a:lnTo>
                    <a:pt x="372" y="156"/>
                  </a:lnTo>
                  <a:lnTo>
                    <a:pt x="348" y="166"/>
                  </a:lnTo>
                  <a:lnTo>
                    <a:pt x="348" y="140"/>
                  </a:lnTo>
                  <a:lnTo>
                    <a:pt x="350" y="136"/>
                  </a:lnTo>
                  <a:lnTo>
                    <a:pt x="356" y="132"/>
                  </a:lnTo>
                  <a:lnTo>
                    <a:pt x="372" y="120"/>
                  </a:lnTo>
                  <a:lnTo>
                    <a:pt x="366" y="92"/>
                  </a:lnTo>
                  <a:lnTo>
                    <a:pt x="366" y="84"/>
                  </a:lnTo>
                  <a:lnTo>
                    <a:pt x="366" y="78"/>
                  </a:lnTo>
                  <a:lnTo>
                    <a:pt x="368" y="74"/>
                  </a:lnTo>
                  <a:lnTo>
                    <a:pt x="372" y="68"/>
                  </a:lnTo>
                  <a:lnTo>
                    <a:pt x="372" y="64"/>
                  </a:lnTo>
                  <a:lnTo>
                    <a:pt x="364" y="64"/>
                  </a:lnTo>
                  <a:lnTo>
                    <a:pt x="360" y="64"/>
                  </a:lnTo>
                  <a:lnTo>
                    <a:pt x="356" y="76"/>
                  </a:lnTo>
                  <a:lnTo>
                    <a:pt x="352" y="80"/>
                  </a:lnTo>
                  <a:lnTo>
                    <a:pt x="348" y="82"/>
                  </a:lnTo>
                  <a:lnTo>
                    <a:pt x="346" y="82"/>
                  </a:lnTo>
                  <a:lnTo>
                    <a:pt x="338" y="76"/>
                  </a:lnTo>
                  <a:lnTo>
                    <a:pt x="336" y="76"/>
                  </a:lnTo>
                  <a:lnTo>
                    <a:pt x="336" y="74"/>
                  </a:lnTo>
                  <a:lnTo>
                    <a:pt x="334" y="68"/>
                  </a:lnTo>
                  <a:lnTo>
                    <a:pt x="332" y="60"/>
                  </a:lnTo>
                  <a:lnTo>
                    <a:pt x="332" y="64"/>
                  </a:lnTo>
                  <a:lnTo>
                    <a:pt x="316" y="64"/>
                  </a:lnTo>
                  <a:lnTo>
                    <a:pt x="316" y="60"/>
                  </a:lnTo>
                  <a:lnTo>
                    <a:pt x="312" y="52"/>
                  </a:lnTo>
                  <a:lnTo>
                    <a:pt x="312" y="40"/>
                  </a:lnTo>
                  <a:lnTo>
                    <a:pt x="304" y="24"/>
                  </a:lnTo>
                  <a:lnTo>
                    <a:pt x="304" y="12"/>
                  </a:lnTo>
                  <a:lnTo>
                    <a:pt x="300" y="6"/>
                  </a:lnTo>
                  <a:close/>
                </a:path>
              </a:pathLst>
            </a:custGeom>
            <a:grpFill/>
            <a:ln w="3175" cmpd="sng">
              <a:solidFill>
                <a:srgbClr val="FFFF00"/>
              </a:solidFill>
              <a:prstDash val="solid"/>
            </a:ln>
            <a:effectLst>
              <a:outerShdw blurRad="88900" dist="1016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800" b="1">
                <a:solidFill>
                  <a:schemeClr val="lt1"/>
                </a:solidFill>
              </a:endParaRPr>
            </a:p>
          </p:txBody>
        </p:sp>
        <p:sp>
          <p:nvSpPr>
            <p:cNvPr id="40" name="广西"/>
            <p:cNvSpPr/>
            <p:nvPr/>
          </p:nvSpPr>
          <p:spPr bwMode="auto">
            <a:xfrm>
              <a:off x="4482833" y="5002982"/>
              <a:ext cx="899007" cy="684038"/>
            </a:xfrm>
            <a:custGeom>
              <a:avLst/>
              <a:gdLst>
                <a:gd name="T0" fmla="*/ 2147483646 w 502"/>
                <a:gd name="T1" fmla="*/ 2147483646 h 382"/>
                <a:gd name="T2" fmla="*/ 2147483646 w 502"/>
                <a:gd name="T3" fmla="*/ 2147483646 h 382"/>
                <a:gd name="T4" fmla="*/ 2147483646 w 502"/>
                <a:gd name="T5" fmla="*/ 2147483646 h 382"/>
                <a:gd name="T6" fmla="*/ 2147483646 w 502"/>
                <a:gd name="T7" fmla="*/ 2147483646 h 382"/>
                <a:gd name="T8" fmla="*/ 2147483646 w 502"/>
                <a:gd name="T9" fmla="*/ 2147483646 h 382"/>
                <a:gd name="T10" fmla="*/ 2147483646 w 502"/>
                <a:gd name="T11" fmla="*/ 2147483646 h 382"/>
                <a:gd name="T12" fmla="*/ 2147483646 w 502"/>
                <a:gd name="T13" fmla="*/ 2147483646 h 382"/>
                <a:gd name="T14" fmla="*/ 2147483646 w 502"/>
                <a:gd name="T15" fmla="*/ 2147483646 h 382"/>
                <a:gd name="T16" fmla="*/ 2147483646 w 502"/>
                <a:gd name="T17" fmla="*/ 2147483646 h 382"/>
                <a:gd name="T18" fmla="*/ 2147483646 w 502"/>
                <a:gd name="T19" fmla="*/ 2147483646 h 382"/>
                <a:gd name="T20" fmla="*/ 2147483646 w 502"/>
                <a:gd name="T21" fmla="*/ 2147483646 h 382"/>
                <a:gd name="T22" fmla="*/ 2147483646 w 502"/>
                <a:gd name="T23" fmla="*/ 2147483646 h 382"/>
                <a:gd name="T24" fmla="*/ 2147483646 w 502"/>
                <a:gd name="T25" fmla="*/ 2147483646 h 382"/>
                <a:gd name="T26" fmla="*/ 2147483646 w 502"/>
                <a:gd name="T27" fmla="*/ 2147483646 h 382"/>
                <a:gd name="T28" fmla="*/ 2147483646 w 502"/>
                <a:gd name="T29" fmla="*/ 2147483646 h 382"/>
                <a:gd name="T30" fmla="*/ 2147483646 w 502"/>
                <a:gd name="T31" fmla="*/ 2147483646 h 382"/>
                <a:gd name="T32" fmla="*/ 2147483646 w 502"/>
                <a:gd name="T33" fmla="*/ 2147483646 h 382"/>
                <a:gd name="T34" fmla="*/ 2147483646 w 502"/>
                <a:gd name="T35" fmla="*/ 2147483646 h 382"/>
                <a:gd name="T36" fmla="*/ 2147483646 w 502"/>
                <a:gd name="T37" fmla="*/ 2147483646 h 382"/>
                <a:gd name="T38" fmla="*/ 2147483646 w 502"/>
                <a:gd name="T39" fmla="*/ 2147483646 h 382"/>
                <a:gd name="T40" fmla="*/ 2147483646 w 502"/>
                <a:gd name="T41" fmla="*/ 2147483646 h 382"/>
                <a:gd name="T42" fmla="*/ 2147483646 w 502"/>
                <a:gd name="T43" fmla="*/ 2147483646 h 382"/>
                <a:gd name="T44" fmla="*/ 2147483646 w 502"/>
                <a:gd name="T45" fmla="*/ 2147483646 h 382"/>
                <a:gd name="T46" fmla="*/ 2147483646 w 502"/>
                <a:gd name="T47" fmla="*/ 2147483646 h 382"/>
                <a:gd name="T48" fmla="*/ 2147483646 w 502"/>
                <a:gd name="T49" fmla="*/ 2147483646 h 382"/>
                <a:gd name="T50" fmla="*/ 2147483646 w 502"/>
                <a:gd name="T51" fmla="*/ 2147483646 h 382"/>
                <a:gd name="T52" fmla="*/ 2147483646 w 502"/>
                <a:gd name="T53" fmla="*/ 2147483646 h 382"/>
                <a:gd name="T54" fmla="*/ 2147483646 w 502"/>
                <a:gd name="T55" fmla="*/ 2147483646 h 382"/>
                <a:gd name="T56" fmla="*/ 2147483646 w 502"/>
                <a:gd name="T57" fmla="*/ 2147483646 h 382"/>
                <a:gd name="T58" fmla="*/ 2147483646 w 502"/>
                <a:gd name="T59" fmla="*/ 2147483646 h 382"/>
                <a:gd name="T60" fmla="*/ 2147483646 w 502"/>
                <a:gd name="T61" fmla="*/ 2147483646 h 382"/>
                <a:gd name="T62" fmla="*/ 2147483646 w 502"/>
                <a:gd name="T63" fmla="*/ 2147483646 h 382"/>
                <a:gd name="T64" fmla="*/ 2147483646 w 502"/>
                <a:gd name="T65" fmla="*/ 2147483646 h 382"/>
                <a:gd name="T66" fmla="*/ 2147483646 w 502"/>
                <a:gd name="T67" fmla="*/ 2147483646 h 382"/>
                <a:gd name="T68" fmla="*/ 2147483646 w 502"/>
                <a:gd name="T69" fmla="*/ 2147483646 h 382"/>
                <a:gd name="T70" fmla="*/ 2147483646 w 502"/>
                <a:gd name="T71" fmla="*/ 2147483646 h 382"/>
                <a:gd name="T72" fmla="*/ 2147483646 w 502"/>
                <a:gd name="T73" fmla="*/ 2147483646 h 382"/>
                <a:gd name="T74" fmla="*/ 2147483646 w 502"/>
                <a:gd name="T75" fmla="*/ 2147483646 h 382"/>
                <a:gd name="T76" fmla="*/ 2147483646 w 502"/>
                <a:gd name="T77" fmla="*/ 2147483646 h 382"/>
                <a:gd name="T78" fmla="*/ 2147483646 w 502"/>
                <a:gd name="T79" fmla="*/ 2147483646 h 382"/>
                <a:gd name="T80" fmla="*/ 2147483646 w 502"/>
                <a:gd name="T81" fmla="*/ 2147483646 h 382"/>
                <a:gd name="T82" fmla="*/ 2147483646 w 502"/>
                <a:gd name="T83" fmla="*/ 2147483646 h 382"/>
                <a:gd name="T84" fmla="*/ 2147483646 w 502"/>
                <a:gd name="T85" fmla="*/ 2147483646 h 382"/>
                <a:gd name="T86" fmla="*/ 2147483646 w 502"/>
                <a:gd name="T87" fmla="*/ 2147483646 h 382"/>
                <a:gd name="T88" fmla="*/ 2147483646 w 502"/>
                <a:gd name="T89" fmla="*/ 2147483646 h 382"/>
                <a:gd name="T90" fmla="*/ 2147483646 w 502"/>
                <a:gd name="T91" fmla="*/ 2147483646 h 382"/>
                <a:gd name="T92" fmla="*/ 2147483646 w 502"/>
                <a:gd name="T93" fmla="*/ 2147483646 h 382"/>
                <a:gd name="T94" fmla="*/ 2147483646 w 502"/>
                <a:gd name="T95" fmla="*/ 2147483646 h 382"/>
                <a:gd name="T96" fmla="*/ 2147483646 w 502"/>
                <a:gd name="T97" fmla="*/ 2147483646 h 382"/>
                <a:gd name="T98" fmla="*/ 2147483646 w 502"/>
                <a:gd name="T99" fmla="*/ 2147483646 h 382"/>
                <a:gd name="T100" fmla="*/ 2147483646 w 502"/>
                <a:gd name="T101" fmla="*/ 2147483646 h 382"/>
                <a:gd name="T102" fmla="*/ 2147483646 w 502"/>
                <a:gd name="T103" fmla="*/ 2147483646 h 382"/>
                <a:gd name="T104" fmla="*/ 2147483646 w 502"/>
                <a:gd name="T105" fmla="*/ 2147483646 h 382"/>
                <a:gd name="T106" fmla="*/ 2147483646 w 502"/>
                <a:gd name="T107" fmla="*/ 2147483646 h 382"/>
                <a:gd name="T108" fmla="*/ 2147483646 w 502"/>
                <a:gd name="T109" fmla="*/ 2147483646 h 382"/>
                <a:gd name="T110" fmla="*/ 2147483646 w 502"/>
                <a:gd name="T111" fmla="*/ 2147483646 h 382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02" h="382">
                  <a:moveTo>
                    <a:pt x="402" y="8"/>
                  </a:moveTo>
                  <a:lnTo>
                    <a:pt x="402" y="10"/>
                  </a:lnTo>
                  <a:lnTo>
                    <a:pt x="404" y="12"/>
                  </a:lnTo>
                  <a:lnTo>
                    <a:pt x="394" y="28"/>
                  </a:lnTo>
                  <a:lnTo>
                    <a:pt x="386" y="34"/>
                  </a:lnTo>
                  <a:lnTo>
                    <a:pt x="378" y="36"/>
                  </a:lnTo>
                  <a:lnTo>
                    <a:pt x="376" y="36"/>
                  </a:lnTo>
                  <a:lnTo>
                    <a:pt x="368" y="30"/>
                  </a:lnTo>
                  <a:lnTo>
                    <a:pt x="360" y="32"/>
                  </a:lnTo>
                  <a:lnTo>
                    <a:pt x="344" y="44"/>
                  </a:lnTo>
                  <a:lnTo>
                    <a:pt x="340" y="44"/>
                  </a:lnTo>
                  <a:lnTo>
                    <a:pt x="336" y="42"/>
                  </a:lnTo>
                  <a:lnTo>
                    <a:pt x="328" y="32"/>
                  </a:lnTo>
                  <a:lnTo>
                    <a:pt x="322" y="42"/>
                  </a:lnTo>
                  <a:lnTo>
                    <a:pt x="316" y="48"/>
                  </a:lnTo>
                  <a:lnTo>
                    <a:pt x="306" y="48"/>
                  </a:lnTo>
                  <a:lnTo>
                    <a:pt x="294" y="52"/>
                  </a:lnTo>
                  <a:lnTo>
                    <a:pt x="282" y="60"/>
                  </a:lnTo>
                  <a:lnTo>
                    <a:pt x="278" y="60"/>
                  </a:lnTo>
                  <a:lnTo>
                    <a:pt x="274" y="64"/>
                  </a:lnTo>
                  <a:lnTo>
                    <a:pt x="270" y="70"/>
                  </a:lnTo>
                  <a:lnTo>
                    <a:pt x="270" y="72"/>
                  </a:lnTo>
                  <a:lnTo>
                    <a:pt x="270" y="74"/>
                  </a:lnTo>
                  <a:lnTo>
                    <a:pt x="276" y="82"/>
                  </a:lnTo>
                  <a:lnTo>
                    <a:pt x="254" y="80"/>
                  </a:lnTo>
                  <a:lnTo>
                    <a:pt x="242" y="90"/>
                  </a:lnTo>
                  <a:lnTo>
                    <a:pt x="240" y="94"/>
                  </a:lnTo>
                  <a:lnTo>
                    <a:pt x="238" y="100"/>
                  </a:lnTo>
                  <a:lnTo>
                    <a:pt x="236" y="102"/>
                  </a:lnTo>
                  <a:lnTo>
                    <a:pt x="224" y="102"/>
                  </a:lnTo>
                  <a:lnTo>
                    <a:pt x="210" y="96"/>
                  </a:lnTo>
                  <a:lnTo>
                    <a:pt x="206" y="96"/>
                  </a:lnTo>
                  <a:lnTo>
                    <a:pt x="194" y="98"/>
                  </a:lnTo>
                  <a:lnTo>
                    <a:pt x="190" y="96"/>
                  </a:lnTo>
                  <a:lnTo>
                    <a:pt x="186" y="94"/>
                  </a:lnTo>
                  <a:lnTo>
                    <a:pt x="178" y="84"/>
                  </a:lnTo>
                  <a:lnTo>
                    <a:pt x="170" y="80"/>
                  </a:lnTo>
                  <a:lnTo>
                    <a:pt x="162" y="92"/>
                  </a:lnTo>
                  <a:lnTo>
                    <a:pt x="160" y="92"/>
                  </a:lnTo>
                  <a:lnTo>
                    <a:pt x="150" y="100"/>
                  </a:lnTo>
                  <a:lnTo>
                    <a:pt x="148" y="100"/>
                  </a:lnTo>
                  <a:lnTo>
                    <a:pt x="148" y="102"/>
                  </a:lnTo>
                  <a:lnTo>
                    <a:pt x="146" y="102"/>
                  </a:lnTo>
                  <a:lnTo>
                    <a:pt x="138" y="104"/>
                  </a:lnTo>
                  <a:lnTo>
                    <a:pt x="126" y="116"/>
                  </a:lnTo>
                  <a:lnTo>
                    <a:pt x="112" y="122"/>
                  </a:lnTo>
                  <a:lnTo>
                    <a:pt x="102" y="134"/>
                  </a:lnTo>
                  <a:lnTo>
                    <a:pt x="70" y="134"/>
                  </a:lnTo>
                  <a:lnTo>
                    <a:pt x="46" y="124"/>
                  </a:lnTo>
                  <a:lnTo>
                    <a:pt x="32" y="124"/>
                  </a:lnTo>
                  <a:lnTo>
                    <a:pt x="20" y="130"/>
                  </a:lnTo>
                  <a:lnTo>
                    <a:pt x="18" y="130"/>
                  </a:lnTo>
                  <a:lnTo>
                    <a:pt x="10" y="132"/>
                  </a:lnTo>
                  <a:lnTo>
                    <a:pt x="2" y="138"/>
                  </a:lnTo>
                  <a:lnTo>
                    <a:pt x="0" y="142"/>
                  </a:lnTo>
                  <a:lnTo>
                    <a:pt x="0" y="152"/>
                  </a:lnTo>
                  <a:lnTo>
                    <a:pt x="4" y="158"/>
                  </a:lnTo>
                  <a:lnTo>
                    <a:pt x="22" y="152"/>
                  </a:lnTo>
                  <a:lnTo>
                    <a:pt x="30" y="154"/>
                  </a:lnTo>
                  <a:lnTo>
                    <a:pt x="40" y="158"/>
                  </a:lnTo>
                  <a:lnTo>
                    <a:pt x="42" y="158"/>
                  </a:lnTo>
                  <a:lnTo>
                    <a:pt x="42" y="160"/>
                  </a:lnTo>
                  <a:lnTo>
                    <a:pt x="42" y="186"/>
                  </a:lnTo>
                  <a:lnTo>
                    <a:pt x="46" y="188"/>
                  </a:lnTo>
                  <a:lnTo>
                    <a:pt x="64" y="188"/>
                  </a:lnTo>
                  <a:lnTo>
                    <a:pt x="74" y="184"/>
                  </a:lnTo>
                  <a:lnTo>
                    <a:pt x="76" y="184"/>
                  </a:lnTo>
                  <a:lnTo>
                    <a:pt x="86" y="180"/>
                  </a:lnTo>
                  <a:lnTo>
                    <a:pt x="94" y="176"/>
                  </a:lnTo>
                  <a:lnTo>
                    <a:pt x="98" y="176"/>
                  </a:lnTo>
                  <a:lnTo>
                    <a:pt x="100" y="178"/>
                  </a:lnTo>
                  <a:lnTo>
                    <a:pt x="104" y="188"/>
                  </a:lnTo>
                  <a:lnTo>
                    <a:pt x="106" y="216"/>
                  </a:lnTo>
                  <a:lnTo>
                    <a:pt x="106" y="218"/>
                  </a:lnTo>
                  <a:lnTo>
                    <a:pt x="92" y="232"/>
                  </a:lnTo>
                  <a:lnTo>
                    <a:pt x="92" y="234"/>
                  </a:lnTo>
                  <a:lnTo>
                    <a:pt x="74" y="242"/>
                  </a:lnTo>
                  <a:lnTo>
                    <a:pt x="70" y="248"/>
                  </a:lnTo>
                  <a:lnTo>
                    <a:pt x="72" y="252"/>
                  </a:lnTo>
                  <a:lnTo>
                    <a:pt x="106" y="256"/>
                  </a:lnTo>
                  <a:lnTo>
                    <a:pt x="108" y="258"/>
                  </a:lnTo>
                  <a:lnTo>
                    <a:pt x="122" y="266"/>
                  </a:lnTo>
                  <a:lnTo>
                    <a:pt x="152" y="264"/>
                  </a:lnTo>
                  <a:lnTo>
                    <a:pt x="152" y="268"/>
                  </a:lnTo>
                  <a:lnTo>
                    <a:pt x="154" y="284"/>
                  </a:lnTo>
                  <a:lnTo>
                    <a:pt x="154" y="286"/>
                  </a:lnTo>
                  <a:lnTo>
                    <a:pt x="140" y="300"/>
                  </a:lnTo>
                  <a:lnTo>
                    <a:pt x="140" y="312"/>
                  </a:lnTo>
                  <a:lnTo>
                    <a:pt x="142" y="320"/>
                  </a:lnTo>
                  <a:lnTo>
                    <a:pt x="144" y="326"/>
                  </a:lnTo>
                  <a:lnTo>
                    <a:pt x="150" y="330"/>
                  </a:lnTo>
                  <a:lnTo>
                    <a:pt x="174" y="344"/>
                  </a:lnTo>
                  <a:lnTo>
                    <a:pt x="194" y="356"/>
                  </a:lnTo>
                  <a:lnTo>
                    <a:pt x="212" y="348"/>
                  </a:lnTo>
                  <a:lnTo>
                    <a:pt x="214" y="348"/>
                  </a:lnTo>
                  <a:lnTo>
                    <a:pt x="216" y="348"/>
                  </a:lnTo>
                  <a:lnTo>
                    <a:pt x="242" y="368"/>
                  </a:lnTo>
                  <a:lnTo>
                    <a:pt x="246" y="368"/>
                  </a:lnTo>
                  <a:lnTo>
                    <a:pt x="252" y="360"/>
                  </a:lnTo>
                  <a:lnTo>
                    <a:pt x="254" y="360"/>
                  </a:lnTo>
                  <a:lnTo>
                    <a:pt x="254" y="358"/>
                  </a:lnTo>
                  <a:lnTo>
                    <a:pt x="256" y="358"/>
                  </a:lnTo>
                  <a:lnTo>
                    <a:pt x="270" y="360"/>
                  </a:lnTo>
                  <a:lnTo>
                    <a:pt x="274" y="334"/>
                  </a:lnTo>
                  <a:lnTo>
                    <a:pt x="294" y="368"/>
                  </a:lnTo>
                  <a:lnTo>
                    <a:pt x="310" y="370"/>
                  </a:lnTo>
                  <a:lnTo>
                    <a:pt x="312" y="370"/>
                  </a:lnTo>
                  <a:lnTo>
                    <a:pt x="314" y="370"/>
                  </a:lnTo>
                  <a:lnTo>
                    <a:pt x="314" y="372"/>
                  </a:lnTo>
                  <a:lnTo>
                    <a:pt x="314" y="382"/>
                  </a:lnTo>
                  <a:lnTo>
                    <a:pt x="320" y="380"/>
                  </a:lnTo>
                  <a:lnTo>
                    <a:pt x="346" y="346"/>
                  </a:lnTo>
                  <a:lnTo>
                    <a:pt x="358" y="362"/>
                  </a:lnTo>
                  <a:lnTo>
                    <a:pt x="358" y="356"/>
                  </a:lnTo>
                  <a:lnTo>
                    <a:pt x="366" y="340"/>
                  </a:lnTo>
                  <a:lnTo>
                    <a:pt x="372" y="328"/>
                  </a:lnTo>
                  <a:lnTo>
                    <a:pt x="392" y="328"/>
                  </a:lnTo>
                  <a:lnTo>
                    <a:pt x="396" y="304"/>
                  </a:lnTo>
                  <a:lnTo>
                    <a:pt x="398" y="304"/>
                  </a:lnTo>
                  <a:lnTo>
                    <a:pt x="400" y="306"/>
                  </a:lnTo>
                  <a:lnTo>
                    <a:pt x="414" y="308"/>
                  </a:lnTo>
                  <a:lnTo>
                    <a:pt x="416" y="300"/>
                  </a:lnTo>
                  <a:lnTo>
                    <a:pt x="410" y="288"/>
                  </a:lnTo>
                  <a:lnTo>
                    <a:pt x="410" y="286"/>
                  </a:lnTo>
                  <a:lnTo>
                    <a:pt x="414" y="276"/>
                  </a:lnTo>
                  <a:lnTo>
                    <a:pt x="414" y="274"/>
                  </a:lnTo>
                  <a:lnTo>
                    <a:pt x="416" y="274"/>
                  </a:lnTo>
                  <a:lnTo>
                    <a:pt x="458" y="252"/>
                  </a:lnTo>
                  <a:lnTo>
                    <a:pt x="456" y="230"/>
                  </a:lnTo>
                  <a:lnTo>
                    <a:pt x="456" y="228"/>
                  </a:lnTo>
                  <a:lnTo>
                    <a:pt x="464" y="212"/>
                  </a:lnTo>
                  <a:lnTo>
                    <a:pt x="466" y="210"/>
                  </a:lnTo>
                  <a:lnTo>
                    <a:pt x="478" y="180"/>
                  </a:lnTo>
                  <a:lnTo>
                    <a:pt x="490" y="168"/>
                  </a:lnTo>
                  <a:lnTo>
                    <a:pt x="496" y="156"/>
                  </a:lnTo>
                  <a:lnTo>
                    <a:pt x="502" y="146"/>
                  </a:lnTo>
                  <a:lnTo>
                    <a:pt x="496" y="134"/>
                  </a:lnTo>
                  <a:lnTo>
                    <a:pt x="496" y="132"/>
                  </a:lnTo>
                  <a:lnTo>
                    <a:pt x="496" y="120"/>
                  </a:lnTo>
                  <a:lnTo>
                    <a:pt x="490" y="120"/>
                  </a:lnTo>
                  <a:lnTo>
                    <a:pt x="478" y="126"/>
                  </a:lnTo>
                  <a:lnTo>
                    <a:pt x="472" y="128"/>
                  </a:lnTo>
                  <a:lnTo>
                    <a:pt x="468" y="128"/>
                  </a:lnTo>
                  <a:lnTo>
                    <a:pt x="460" y="126"/>
                  </a:lnTo>
                  <a:lnTo>
                    <a:pt x="454" y="122"/>
                  </a:lnTo>
                  <a:lnTo>
                    <a:pt x="452" y="118"/>
                  </a:lnTo>
                  <a:lnTo>
                    <a:pt x="450" y="114"/>
                  </a:lnTo>
                  <a:lnTo>
                    <a:pt x="452" y="98"/>
                  </a:lnTo>
                  <a:lnTo>
                    <a:pt x="446" y="98"/>
                  </a:lnTo>
                  <a:lnTo>
                    <a:pt x="442" y="102"/>
                  </a:lnTo>
                  <a:lnTo>
                    <a:pt x="432" y="112"/>
                  </a:lnTo>
                  <a:lnTo>
                    <a:pt x="428" y="114"/>
                  </a:lnTo>
                  <a:lnTo>
                    <a:pt x="424" y="114"/>
                  </a:lnTo>
                  <a:lnTo>
                    <a:pt x="422" y="108"/>
                  </a:lnTo>
                  <a:lnTo>
                    <a:pt x="422" y="100"/>
                  </a:lnTo>
                  <a:lnTo>
                    <a:pt x="422" y="92"/>
                  </a:lnTo>
                  <a:lnTo>
                    <a:pt x="424" y="88"/>
                  </a:lnTo>
                  <a:lnTo>
                    <a:pt x="426" y="86"/>
                  </a:lnTo>
                  <a:lnTo>
                    <a:pt x="428" y="86"/>
                  </a:lnTo>
                  <a:lnTo>
                    <a:pt x="444" y="58"/>
                  </a:lnTo>
                  <a:lnTo>
                    <a:pt x="448" y="48"/>
                  </a:lnTo>
                  <a:lnTo>
                    <a:pt x="450" y="36"/>
                  </a:lnTo>
                  <a:lnTo>
                    <a:pt x="442" y="28"/>
                  </a:lnTo>
                  <a:lnTo>
                    <a:pt x="440" y="22"/>
                  </a:lnTo>
                  <a:lnTo>
                    <a:pt x="440" y="12"/>
                  </a:lnTo>
                  <a:lnTo>
                    <a:pt x="440" y="8"/>
                  </a:lnTo>
                  <a:lnTo>
                    <a:pt x="438" y="4"/>
                  </a:lnTo>
                  <a:lnTo>
                    <a:pt x="434" y="0"/>
                  </a:lnTo>
                  <a:lnTo>
                    <a:pt x="432" y="2"/>
                  </a:lnTo>
                  <a:lnTo>
                    <a:pt x="430" y="6"/>
                  </a:lnTo>
                  <a:lnTo>
                    <a:pt x="426" y="8"/>
                  </a:lnTo>
                  <a:lnTo>
                    <a:pt x="422" y="10"/>
                  </a:lnTo>
                  <a:lnTo>
                    <a:pt x="416" y="8"/>
                  </a:lnTo>
                  <a:lnTo>
                    <a:pt x="410" y="8"/>
                  </a:lnTo>
                  <a:lnTo>
                    <a:pt x="402" y="8"/>
                  </a:lnTo>
                  <a:close/>
                </a:path>
              </a:pathLst>
            </a:custGeom>
            <a:grpFill/>
            <a:ln w="3175" cmpd="sng">
              <a:solidFill>
                <a:srgbClr val="FFFF00"/>
              </a:solidFill>
              <a:prstDash val="solid"/>
            </a:ln>
            <a:effectLst>
              <a:outerShdw blurRad="88900" dist="1016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800" b="1">
                <a:solidFill>
                  <a:schemeClr val="lt1"/>
                </a:solidFill>
              </a:endParaRPr>
            </a:p>
          </p:txBody>
        </p:sp>
        <p:sp>
          <p:nvSpPr>
            <p:cNvPr id="41" name="重庆"/>
            <p:cNvSpPr/>
            <p:nvPr/>
          </p:nvSpPr>
          <p:spPr bwMode="auto">
            <a:xfrm>
              <a:off x="4607263" y="4250540"/>
              <a:ext cx="508607" cy="516138"/>
            </a:xfrm>
            <a:custGeom>
              <a:avLst/>
              <a:gdLst>
                <a:gd name="T0" fmla="*/ 2147483646 w 284"/>
                <a:gd name="T1" fmla="*/ 2147483646 h 288"/>
                <a:gd name="T2" fmla="*/ 2147483646 w 284"/>
                <a:gd name="T3" fmla="*/ 2147483646 h 288"/>
                <a:gd name="T4" fmla="*/ 2147483646 w 284"/>
                <a:gd name="T5" fmla="*/ 2147483646 h 288"/>
                <a:gd name="T6" fmla="*/ 2147483646 w 284"/>
                <a:gd name="T7" fmla="*/ 2147483646 h 288"/>
                <a:gd name="T8" fmla="*/ 2147483646 w 284"/>
                <a:gd name="T9" fmla="*/ 2147483646 h 288"/>
                <a:gd name="T10" fmla="*/ 2147483646 w 284"/>
                <a:gd name="T11" fmla="*/ 2147483646 h 288"/>
                <a:gd name="T12" fmla="*/ 2147483646 w 284"/>
                <a:gd name="T13" fmla="*/ 2147483646 h 288"/>
                <a:gd name="T14" fmla="*/ 2147483646 w 284"/>
                <a:gd name="T15" fmla="*/ 2147483646 h 288"/>
                <a:gd name="T16" fmla="*/ 2147483646 w 284"/>
                <a:gd name="T17" fmla="*/ 2147483646 h 288"/>
                <a:gd name="T18" fmla="*/ 2147483646 w 284"/>
                <a:gd name="T19" fmla="*/ 2147483646 h 288"/>
                <a:gd name="T20" fmla="*/ 2147483646 w 284"/>
                <a:gd name="T21" fmla="*/ 2147483646 h 288"/>
                <a:gd name="T22" fmla="*/ 2147483646 w 284"/>
                <a:gd name="T23" fmla="*/ 2147483646 h 288"/>
                <a:gd name="T24" fmla="*/ 2147483646 w 284"/>
                <a:gd name="T25" fmla="*/ 2147483646 h 288"/>
                <a:gd name="T26" fmla="*/ 2147483646 w 284"/>
                <a:gd name="T27" fmla="*/ 2147483646 h 288"/>
                <a:gd name="T28" fmla="*/ 2147483646 w 284"/>
                <a:gd name="T29" fmla="*/ 2147483646 h 288"/>
                <a:gd name="T30" fmla="*/ 2147483646 w 284"/>
                <a:gd name="T31" fmla="*/ 2147483646 h 288"/>
                <a:gd name="T32" fmla="*/ 2147483646 w 284"/>
                <a:gd name="T33" fmla="*/ 2147483646 h 288"/>
                <a:gd name="T34" fmla="*/ 2147483646 w 284"/>
                <a:gd name="T35" fmla="*/ 2147483646 h 288"/>
                <a:gd name="T36" fmla="*/ 2147483646 w 284"/>
                <a:gd name="T37" fmla="*/ 2147483646 h 288"/>
                <a:gd name="T38" fmla="*/ 2147483646 w 284"/>
                <a:gd name="T39" fmla="*/ 2147483646 h 288"/>
                <a:gd name="T40" fmla="*/ 2147483646 w 284"/>
                <a:gd name="T41" fmla="*/ 2147483646 h 288"/>
                <a:gd name="T42" fmla="*/ 2147483646 w 284"/>
                <a:gd name="T43" fmla="*/ 2147483646 h 288"/>
                <a:gd name="T44" fmla="*/ 2147483646 w 284"/>
                <a:gd name="T45" fmla="*/ 2147483646 h 288"/>
                <a:gd name="T46" fmla="*/ 2147483646 w 284"/>
                <a:gd name="T47" fmla="*/ 2147483646 h 288"/>
                <a:gd name="T48" fmla="*/ 2147483646 w 284"/>
                <a:gd name="T49" fmla="*/ 2147483646 h 288"/>
                <a:gd name="T50" fmla="*/ 2147483646 w 284"/>
                <a:gd name="T51" fmla="*/ 2147483646 h 288"/>
                <a:gd name="T52" fmla="*/ 2147483646 w 284"/>
                <a:gd name="T53" fmla="*/ 2147483646 h 288"/>
                <a:gd name="T54" fmla="*/ 2147483646 w 284"/>
                <a:gd name="T55" fmla="*/ 2147483646 h 288"/>
                <a:gd name="T56" fmla="*/ 2147483646 w 284"/>
                <a:gd name="T57" fmla="*/ 2147483646 h 288"/>
                <a:gd name="T58" fmla="*/ 2147483646 w 284"/>
                <a:gd name="T59" fmla="*/ 2147483646 h 288"/>
                <a:gd name="T60" fmla="*/ 2147483646 w 284"/>
                <a:gd name="T61" fmla="*/ 2147483646 h 288"/>
                <a:gd name="T62" fmla="*/ 2147483646 w 284"/>
                <a:gd name="T63" fmla="*/ 2147483646 h 288"/>
                <a:gd name="T64" fmla="*/ 2147483646 w 284"/>
                <a:gd name="T65" fmla="*/ 2147483646 h 288"/>
                <a:gd name="T66" fmla="*/ 2147483646 w 284"/>
                <a:gd name="T67" fmla="*/ 2147483646 h 288"/>
                <a:gd name="T68" fmla="*/ 2147483646 w 284"/>
                <a:gd name="T69" fmla="*/ 2147483646 h 288"/>
                <a:gd name="T70" fmla="*/ 2147483646 w 284"/>
                <a:gd name="T71" fmla="*/ 2147483646 h 288"/>
                <a:gd name="T72" fmla="*/ 2147483646 w 284"/>
                <a:gd name="T73" fmla="*/ 2147483646 h 288"/>
                <a:gd name="T74" fmla="*/ 2147483646 w 284"/>
                <a:gd name="T75" fmla="*/ 2147483646 h 288"/>
                <a:gd name="T76" fmla="*/ 2147483646 w 284"/>
                <a:gd name="T77" fmla="*/ 2147483646 h 288"/>
                <a:gd name="T78" fmla="*/ 2147483646 w 284"/>
                <a:gd name="T79" fmla="*/ 2147483646 h 288"/>
                <a:gd name="T80" fmla="*/ 2147483646 w 284"/>
                <a:gd name="T81" fmla="*/ 2147483646 h 288"/>
                <a:gd name="T82" fmla="*/ 2147483646 w 284"/>
                <a:gd name="T83" fmla="*/ 2147483646 h 288"/>
                <a:gd name="T84" fmla="*/ 2147483646 w 284"/>
                <a:gd name="T85" fmla="*/ 2147483646 h 288"/>
                <a:gd name="T86" fmla="*/ 2147483646 w 284"/>
                <a:gd name="T87" fmla="*/ 2147483646 h 288"/>
                <a:gd name="T88" fmla="*/ 2147483646 w 284"/>
                <a:gd name="T89" fmla="*/ 2147483646 h 288"/>
                <a:gd name="T90" fmla="*/ 2147483646 w 284"/>
                <a:gd name="T91" fmla="*/ 2147483646 h 288"/>
                <a:gd name="T92" fmla="*/ 2147483646 w 284"/>
                <a:gd name="T93" fmla="*/ 2147483646 h 288"/>
                <a:gd name="T94" fmla="*/ 2147483646 w 284"/>
                <a:gd name="T95" fmla="*/ 2147483646 h 288"/>
                <a:gd name="T96" fmla="*/ 2147483646 w 284"/>
                <a:gd name="T97" fmla="*/ 2147483646 h 288"/>
                <a:gd name="T98" fmla="*/ 2147483646 w 284"/>
                <a:gd name="T99" fmla="*/ 2147483646 h 288"/>
                <a:gd name="T100" fmla="*/ 2147483646 w 284"/>
                <a:gd name="T101" fmla="*/ 2147483646 h 288"/>
                <a:gd name="T102" fmla="*/ 2147483646 w 284"/>
                <a:gd name="T103" fmla="*/ 2147483646 h 288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284" h="288">
                  <a:moveTo>
                    <a:pt x="284" y="58"/>
                  </a:moveTo>
                  <a:lnTo>
                    <a:pt x="278" y="44"/>
                  </a:lnTo>
                  <a:lnTo>
                    <a:pt x="268" y="32"/>
                  </a:lnTo>
                  <a:lnTo>
                    <a:pt x="260" y="30"/>
                  </a:lnTo>
                  <a:lnTo>
                    <a:pt x="258" y="30"/>
                  </a:lnTo>
                  <a:lnTo>
                    <a:pt x="258" y="28"/>
                  </a:lnTo>
                  <a:lnTo>
                    <a:pt x="250" y="24"/>
                  </a:lnTo>
                  <a:lnTo>
                    <a:pt x="248" y="24"/>
                  </a:lnTo>
                  <a:lnTo>
                    <a:pt x="244" y="26"/>
                  </a:lnTo>
                  <a:lnTo>
                    <a:pt x="234" y="28"/>
                  </a:lnTo>
                  <a:lnTo>
                    <a:pt x="232" y="26"/>
                  </a:lnTo>
                  <a:lnTo>
                    <a:pt x="222" y="22"/>
                  </a:lnTo>
                  <a:lnTo>
                    <a:pt x="220" y="22"/>
                  </a:lnTo>
                  <a:lnTo>
                    <a:pt x="220" y="20"/>
                  </a:lnTo>
                  <a:lnTo>
                    <a:pt x="212" y="12"/>
                  </a:lnTo>
                  <a:lnTo>
                    <a:pt x="204" y="4"/>
                  </a:lnTo>
                  <a:lnTo>
                    <a:pt x="196" y="0"/>
                  </a:lnTo>
                  <a:lnTo>
                    <a:pt x="188" y="8"/>
                  </a:lnTo>
                  <a:lnTo>
                    <a:pt x="176" y="16"/>
                  </a:lnTo>
                  <a:lnTo>
                    <a:pt x="172" y="40"/>
                  </a:lnTo>
                  <a:lnTo>
                    <a:pt x="162" y="58"/>
                  </a:lnTo>
                  <a:lnTo>
                    <a:pt x="162" y="60"/>
                  </a:lnTo>
                  <a:lnTo>
                    <a:pt x="154" y="68"/>
                  </a:lnTo>
                  <a:lnTo>
                    <a:pt x="144" y="86"/>
                  </a:lnTo>
                  <a:lnTo>
                    <a:pt x="144" y="88"/>
                  </a:lnTo>
                  <a:lnTo>
                    <a:pt x="124" y="104"/>
                  </a:lnTo>
                  <a:lnTo>
                    <a:pt x="116" y="118"/>
                  </a:lnTo>
                  <a:lnTo>
                    <a:pt x="114" y="120"/>
                  </a:lnTo>
                  <a:lnTo>
                    <a:pt x="110" y="124"/>
                  </a:lnTo>
                  <a:lnTo>
                    <a:pt x="96" y="132"/>
                  </a:lnTo>
                  <a:lnTo>
                    <a:pt x="88" y="144"/>
                  </a:lnTo>
                  <a:lnTo>
                    <a:pt x="74" y="164"/>
                  </a:lnTo>
                  <a:lnTo>
                    <a:pt x="72" y="164"/>
                  </a:lnTo>
                  <a:lnTo>
                    <a:pt x="8" y="160"/>
                  </a:lnTo>
                  <a:lnTo>
                    <a:pt x="0" y="168"/>
                  </a:lnTo>
                  <a:lnTo>
                    <a:pt x="0" y="180"/>
                  </a:lnTo>
                  <a:lnTo>
                    <a:pt x="6" y="208"/>
                  </a:lnTo>
                  <a:lnTo>
                    <a:pt x="20" y="226"/>
                  </a:lnTo>
                  <a:lnTo>
                    <a:pt x="32" y="232"/>
                  </a:lnTo>
                  <a:lnTo>
                    <a:pt x="32" y="234"/>
                  </a:lnTo>
                  <a:lnTo>
                    <a:pt x="40" y="244"/>
                  </a:lnTo>
                  <a:lnTo>
                    <a:pt x="42" y="252"/>
                  </a:lnTo>
                  <a:lnTo>
                    <a:pt x="42" y="262"/>
                  </a:lnTo>
                  <a:lnTo>
                    <a:pt x="38" y="266"/>
                  </a:lnTo>
                  <a:lnTo>
                    <a:pt x="40" y="268"/>
                  </a:lnTo>
                  <a:lnTo>
                    <a:pt x="44" y="268"/>
                  </a:lnTo>
                  <a:lnTo>
                    <a:pt x="48" y="258"/>
                  </a:lnTo>
                  <a:lnTo>
                    <a:pt x="50" y="258"/>
                  </a:lnTo>
                  <a:lnTo>
                    <a:pt x="62" y="262"/>
                  </a:lnTo>
                  <a:lnTo>
                    <a:pt x="64" y="266"/>
                  </a:lnTo>
                  <a:lnTo>
                    <a:pt x="70" y="266"/>
                  </a:lnTo>
                  <a:lnTo>
                    <a:pt x="68" y="260"/>
                  </a:lnTo>
                  <a:lnTo>
                    <a:pt x="76" y="246"/>
                  </a:lnTo>
                  <a:lnTo>
                    <a:pt x="78" y="244"/>
                  </a:lnTo>
                  <a:lnTo>
                    <a:pt x="80" y="242"/>
                  </a:lnTo>
                  <a:lnTo>
                    <a:pt x="88" y="242"/>
                  </a:lnTo>
                  <a:lnTo>
                    <a:pt x="102" y="242"/>
                  </a:lnTo>
                  <a:lnTo>
                    <a:pt x="110" y="232"/>
                  </a:lnTo>
                  <a:lnTo>
                    <a:pt x="110" y="222"/>
                  </a:lnTo>
                  <a:lnTo>
                    <a:pt x="112" y="212"/>
                  </a:lnTo>
                  <a:lnTo>
                    <a:pt x="114" y="210"/>
                  </a:lnTo>
                  <a:lnTo>
                    <a:pt x="120" y="206"/>
                  </a:lnTo>
                  <a:lnTo>
                    <a:pt x="122" y="206"/>
                  </a:lnTo>
                  <a:lnTo>
                    <a:pt x="134" y="208"/>
                  </a:lnTo>
                  <a:lnTo>
                    <a:pt x="134" y="210"/>
                  </a:lnTo>
                  <a:lnTo>
                    <a:pt x="136" y="220"/>
                  </a:lnTo>
                  <a:lnTo>
                    <a:pt x="136" y="224"/>
                  </a:lnTo>
                  <a:lnTo>
                    <a:pt x="138" y="232"/>
                  </a:lnTo>
                  <a:lnTo>
                    <a:pt x="140" y="232"/>
                  </a:lnTo>
                  <a:lnTo>
                    <a:pt x="144" y="226"/>
                  </a:lnTo>
                  <a:lnTo>
                    <a:pt x="152" y="216"/>
                  </a:lnTo>
                  <a:lnTo>
                    <a:pt x="160" y="212"/>
                  </a:lnTo>
                  <a:lnTo>
                    <a:pt x="162" y="212"/>
                  </a:lnTo>
                  <a:lnTo>
                    <a:pt x="162" y="210"/>
                  </a:lnTo>
                  <a:lnTo>
                    <a:pt x="172" y="214"/>
                  </a:lnTo>
                  <a:lnTo>
                    <a:pt x="174" y="214"/>
                  </a:lnTo>
                  <a:lnTo>
                    <a:pt x="176" y="214"/>
                  </a:lnTo>
                  <a:lnTo>
                    <a:pt x="180" y="226"/>
                  </a:lnTo>
                  <a:lnTo>
                    <a:pt x="180" y="236"/>
                  </a:lnTo>
                  <a:lnTo>
                    <a:pt x="188" y="252"/>
                  </a:lnTo>
                  <a:lnTo>
                    <a:pt x="188" y="254"/>
                  </a:lnTo>
                  <a:lnTo>
                    <a:pt x="188" y="264"/>
                  </a:lnTo>
                  <a:lnTo>
                    <a:pt x="192" y="270"/>
                  </a:lnTo>
                  <a:lnTo>
                    <a:pt x="194" y="270"/>
                  </a:lnTo>
                  <a:lnTo>
                    <a:pt x="196" y="266"/>
                  </a:lnTo>
                  <a:lnTo>
                    <a:pt x="198" y="264"/>
                  </a:lnTo>
                  <a:lnTo>
                    <a:pt x="208" y="270"/>
                  </a:lnTo>
                  <a:lnTo>
                    <a:pt x="208" y="272"/>
                  </a:lnTo>
                  <a:lnTo>
                    <a:pt x="212" y="286"/>
                  </a:lnTo>
                  <a:lnTo>
                    <a:pt x="216" y="288"/>
                  </a:lnTo>
                  <a:lnTo>
                    <a:pt x="216" y="286"/>
                  </a:lnTo>
                  <a:lnTo>
                    <a:pt x="220" y="276"/>
                  </a:lnTo>
                  <a:lnTo>
                    <a:pt x="222" y="274"/>
                  </a:lnTo>
                  <a:lnTo>
                    <a:pt x="224" y="274"/>
                  </a:lnTo>
                  <a:lnTo>
                    <a:pt x="228" y="270"/>
                  </a:lnTo>
                  <a:lnTo>
                    <a:pt x="230" y="270"/>
                  </a:lnTo>
                  <a:lnTo>
                    <a:pt x="236" y="270"/>
                  </a:lnTo>
                  <a:lnTo>
                    <a:pt x="236" y="266"/>
                  </a:lnTo>
                  <a:lnTo>
                    <a:pt x="236" y="264"/>
                  </a:lnTo>
                  <a:lnTo>
                    <a:pt x="232" y="226"/>
                  </a:lnTo>
                  <a:lnTo>
                    <a:pt x="216" y="202"/>
                  </a:lnTo>
                  <a:lnTo>
                    <a:pt x="188" y="168"/>
                  </a:lnTo>
                  <a:lnTo>
                    <a:pt x="186" y="168"/>
                  </a:lnTo>
                  <a:lnTo>
                    <a:pt x="184" y="146"/>
                  </a:lnTo>
                  <a:lnTo>
                    <a:pt x="176" y="128"/>
                  </a:lnTo>
                  <a:lnTo>
                    <a:pt x="174" y="128"/>
                  </a:lnTo>
                  <a:lnTo>
                    <a:pt x="176" y="126"/>
                  </a:lnTo>
                  <a:lnTo>
                    <a:pt x="180" y="104"/>
                  </a:lnTo>
                  <a:lnTo>
                    <a:pt x="182" y="104"/>
                  </a:lnTo>
                  <a:lnTo>
                    <a:pt x="184" y="104"/>
                  </a:lnTo>
                  <a:lnTo>
                    <a:pt x="234" y="102"/>
                  </a:lnTo>
                  <a:lnTo>
                    <a:pt x="260" y="88"/>
                  </a:lnTo>
                  <a:lnTo>
                    <a:pt x="262" y="86"/>
                  </a:lnTo>
                  <a:lnTo>
                    <a:pt x="274" y="82"/>
                  </a:lnTo>
                  <a:lnTo>
                    <a:pt x="278" y="78"/>
                  </a:lnTo>
                  <a:lnTo>
                    <a:pt x="280" y="76"/>
                  </a:lnTo>
                  <a:lnTo>
                    <a:pt x="282" y="68"/>
                  </a:lnTo>
                  <a:lnTo>
                    <a:pt x="284" y="58"/>
                  </a:lnTo>
                  <a:close/>
                </a:path>
              </a:pathLst>
            </a:custGeom>
            <a:grpFill/>
            <a:ln w="3175" cmpd="sng">
              <a:solidFill>
                <a:srgbClr val="FFFF00"/>
              </a:solidFill>
              <a:prstDash val="solid"/>
            </a:ln>
            <a:effectLst>
              <a:outerShdw blurRad="88900" dist="1016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800" b="1"/>
            </a:p>
          </p:txBody>
        </p:sp>
        <p:sp>
          <p:nvSpPr>
            <p:cNvPr id="42" name="陕西"/>
            <p:cNvSpPr/>
            <p:nvPr/>
          </p:nvSpPr>
          <p:spPr bwMode="auto">
            <a:xfrm>
              <a:off x="4607262" y="3249358"/>
              <a:ext cx="580154" cy="1033830"/>
            </a:xfrm>
            <a:custGeom>
              <a:avLst/>
              <a:gdLst>
                <a:gd name="T0" fmla="*/ 2147483646 w 324"/>
                <a:gd name="T1" fmla="*/ 2147483646 h 578"/>
                <a:gd name="T2" fmla="*/ 2147483646 w 324"/>
                <a:gd name="T3" fmla="*/ 2147483646 h 578"/>
                <a:gd name="T4" fmla="*/ 2147483646 w 324"/>
                <a:gd name="T5" fmla="*/ 2147483646 h 578"/>
                <a:gd name="T6" fmla="*/ 2147483646 w 324"/>
                <a:gd name="T7" fmla="*/ 2147483646 h 578"/>
                <a:gd name="T8" fmla="*/ 2147483646 w 324"/>
                <a:gd name="T9" fmla="*/ 2147483646 h 578"/>
                <a:gd name="T10" fmla="*/ 2147483646 w 324"/>
                <a:gd name="T11" fmla="*/ 2147483646 h 578"/>
                <a:gd name="T12" fmla="*/ 2147483646 w 324"/>
                <a:gd name="T13" fmla="*/ 2147483646 h 578"/>
                <a:gd name="T14" fmla="*/ 2147483646 w 324"/>
                <a:gd name="T15" fmla="*/ 2147483646 h 578"/>
                <a:gd name="T16" fmla="*/ 2147483646 w 324"/>
                <a:gd name="T17" fmla="*/ 2147483646 h 578"/>
                <a:gd name="T18" fmla="*/ 2147483646 w 324"/>
                <a:gd name="T19" fmla="*/ 2147483646 h 578"/>
                <a:gd name="T20" fmla="*/ 2147483646 w 324"/>
                <a:gd name="T21" fmla="*/ 2147483646 h 578"/>
                <a:gd name="T22" fmla="*/ 2147483646 w 324"/>
                <a:gd name="T23" fmla="*/ 2147483646 h 578"/>
                <a:gd name="T24" fmla="*/ 2147483646 w 324"/>
                <a:gd name="T25" fmla="*/ 2147483646 h 578"/>
                <a:gd name="T26" fmla="*/ 2147483646 w 324"/>
                <a:gd name="T27" fmla="*/ 2147483646 h 578"/>
                <a:gd name="T28" fmla="*/ 2147483646 w 324"/>
                <a:gd name="T29" fmla="*/ 2147483646 h 578"/>
                <a:gd name="T30" fmla="*/ 2147483646 w 324"/>
                <a:gd name="T31" fmla="*/ 2147483646 h 578"/>
                <a:gd name="T32" fmla="*/ 2147483646 w 324"/>
                <a:gd name="T33" fmla="*/ 2147483646 h 578"/>
                <a:gd name="T34" fmla="*/ 2147483646 w 324"/>
                <a:gd name="T35" fmla="*/ 2147483646 h 578"/>
                <a:gd name="T36" fmla="*/ 2147483646 w 324"/>
                <a:gd name="T37" fmla="*/ 2147483646 h 578"/>
                <a:gd name="T38" fmla="*/ 2147483646 w 324"/>
                <a:gd name="T39" fmla="*/ 2147483646 h 578"/>
                <a:gd name="T40" fmla="*/ 2147483646 w 324"/>
                <a:gd name="T41" fmla="*/ 2147483646 h 578"/>
                <a:gd name="T42" fmla="*/ 2147483646 w 324"/>
                <a:gd name="T43" fmla="*/ 2147483646 h 578"/>
                <a:gd name="T44" fmla="*/ 2147483646 w 324"/>
                <a:gd name="T45" fmla="*/ 2147483646 h 578"/>
                <a:gd name="T46" fmla="*/ 2147483646 w 324"/>
                <a:gd name="T47" fmla="*/ 2147483646 h 578"/>
                <a:gd name="T48" fmla="*/ 2147483646 w 324"/>
                <a:gd name="T49" fmla="*/ 2147483646 h 578"/>
                <a:gd name="T50" fmla="*/ 2147483646 w 324"/>
                <a:gd name="T51" fmla="*/ 2147483646 h 578"/>
                <a:gd name="T52" fmla="*/ 2147483646 w 324"/>
                <a:gd name="T53" fmla="*/ 2147483646 h 578"/>
                <a:gd name="T54" fmla="*/ 2147483646 w 324"/>
                <a:gd name="T55" fmla="*/ 2147483646 h 578"/>
                <a:gd name="T56" fmla="*/ 2147483646 w 324"/>
                <a:gd name="T57" fmla="*/ 2147483646 h 578"/>
                <a:gd name="T58" fmla="*/ 2147483646 w 324"/>
                <a:gd name="T59" fmla="*/ 2147483646 h 578"/>
                <a:gd name="T60" fmla="*/ 2147483646 w 324"/>
                <a:gd name="T61" fmla="*/ 2147483646 h 578"/>
                <a:gd name="T62" fmla="*/ 2147483646 w 324"/>
                <a:gd name="T63" fmla="*/ 2147483646 h 578"/>
                <a:gd name="T64" fmla="*/ 2147483646 w 324"/>
                <a:gd name="T65" fmla="*/ 2147483646 h 578"/>
                <a:gd name="T66" fmla="*/ 2147483646 w 324"/>
                <a:gd name="T67" fmla="*/ 2147483646 h 578"/>
                <a:gd name="T68" fmla="*/ 2147483646 w 324"/>
                <a:gd name="T69" fmla="*/ 2147483646 h 578"/>
                <a:gd name="T70" fmla="*/ 2147483646 w 324"/>
                <a:gd name="T71" fmla="*/ 2147483646 h 578"/>
                <a:gd name="T72" fmla="*/ 2147483646 w 324"/>
                <a:gd name="T73" fmla="*/ 2147483646 h 578"/>
                <a:gd name="T74" fmla="*/ 2147483646 w 324"/>
                <a:gd name="T75" fmla="*/ 2147483646 h 578"/>
                <a:gd name="T76" fmla="*/ 2147483646 w 324"/>
                <a:gd name="T77" fmla="*/ 2147483646 h 578"/>
                <a:gd name="T78" fmla="*/ 2147483646 w 324"/>
                <a:gd name="T79" fmla="*/ 2147483646 h 578"/>
                <a:gd name="T80" fmla="*/ 2147483646 w 324"/>
                <a:gd name="T81" fmla="*/ 2147483646 h 578"/>
                <a:gd name="T82" fmla="*/ 2147483646 w 324"/>
                <a:gd name="T83" fmla="*/ 2147483646 h 578"/>
                <a:gd name="T84" fmla="*/ 2147483646 w 324"/>
                <a:gd name="T85" fmla="*/ 2147483646 h 578"/>
                <a:gd name="T86" fmla="*/ 2147483646 w 324"/>
                <a:gd name="T87" fmla="*/ 2147483646 h 578"/>
                <a:gd name="T88" fmla="*/ 2147483646 w 324"/>
                <a:gd name="T89" fmla="*/ 2147483646 h 578"/>
                <a:gd name="T90" fmla="*/ 2147483646 w 324"/>
                <a:gd name="T91" fmla="*/ 2147483646 h 578"/>
                <a:gd name="T92" fmla="*/ 2147483646 w 324"/>
                <a:gd name="T93" fmla="*/ 2147483646 h 578"/>
                <a:gd name="T94" fmla="*/ 2147483646 w 324"/>
                <a:gd name="T95" fmla="*/ 2147483646 h 578"/>
                <a:gd name="T96" fmla="*/ 2147483646 w 324"/>
                <a:gd name="T97" fmla="*/ 2147483646 h 578"/>
                <a:gd name="T98" fmla="*/ 2147483646 w 324"/>
                <a:gd name="T99" fmla="*/ 2147483646 h 578"/>
                <a:gd name="T100" fmla="*/ 2147483646 w 324"/>
                <a:gd name="T101" fmla="*/ 2147483646 h 578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324" h="578">
                  <a:moveTo>
                    <a:pt x="108" y="132"/>
                  </a:moveTo>
                  <a:lnTo>
                    <a:pt x="104" y="130"/>
                  </a:lnTo>
                  <a:lnTo>
                    <a:pt x="96" y="180"/>
                  </a:lnTo>
                  <a:lnTo>
                    <a:pt x="108" y="196"/>
                  </a:lnTo>
                  <a:lnTo>
                    <a:pt x="122" y="200"/>
                  </a:lnTo>
                  <a:lnTo>
                    <a:pt x="124" y="202"/>
                  </a:lnTo>
                  <a:lnTo>
                    <a:pt x="140" y="216"/>
                  </a:lnTo>
                  <a:lnTo>
                    <a:pt x="164" y="220"/>
                  </a:lnTo>
                  <a:lnTo>
                    <a:pt x="176" y="228"/>
                  </a:lnTo>
                  <a:lnTo>
                    <a:pt x="176" y="230"/>
                  </a:lnTo>
                  <a:lnTo>
                    <a:pt x="186" y="244"/>
                  </a:lnTo>
                  <a:lnTo>
                    <a:pt x="188" y="244"/>
                  </a:lnTo>
                  <a:lnTo>
                    <a:pt x="186" y="246"/>
                  </a:lnTo>
                  <a:lnTo>
                    <a:pt x="178" y="260"/>
                  </a:lnTo>
                  <a:lnTo>
                    <a:pt x="178" y="264"/>
                  </a:lnTo>
                  <a:lnTo>
                    <a:pt x="176" y="272"/>
                  </a:lnTo>
                  <a:lnTo>
                    <a:pt x="178" y="272"/>
                  </a:lnTo>
                  <a:lnTo>
                    <a:pt x="178" y="286"/>
                  </a:lnTo>
                  <a:lnTo>
                    <a:pt x="176" y="288"/>
                  </a:lnTo>
                  <a:lnTo>
                    <a:pt x="170" y="312"/>
                  </a:lnTo>
                  <a:lnTo>
                    <a:pt x="168" y="316"/>
                  </a:lnTo>
                  <a:lnTo>
                    <a:pt x="164" y="314"/>
                  </a:lnTo>
                  <a:lnTo>
                    <a:pt x="154" y="312"/>
                  </a:lnTo>
                  <a:lnTo>
                    <a:pt x="140" y="312"/>
                  </a:lnTo>
                  <a:lnTo>
                    <a:pt x="128" y="316"/>
                  </a:lnTo>
                  <a:lnTo>
                    <a:pt x="116" y="328"/>
                  </a:lnTo>
                  <a:lnTo>
                    <a:pt x="112" y="332"/>
                  </a:lnTo>
                  <a:lnTo>
                    <a:pt x="130" y="340"/>
                  </a:lnTo>
                  <a:lnTo>
                    <a:pt x="128" y="344"/>
                  </a:lnTo>
                  <a:lnTo>
                    <a:pt x="124" y="350"/>
                  </a:lnTo>
                  <a:lnTo>
                    <a:pt x="116" y="354"/>
                  </a:lnTo>
                  <a:lnTo>
                    <a:pt x="106" y="354"/>
                  </a:lnTo>
                  <a:lnTo>
                    <a:pt x="88" y="348"/>
                  </a:lnTo>
                  <a:lnTo>
                    <a:pt x="70" y="338"/>
                  </a:lnTo>
                  <a:lnTo>
                    <a:pt x="64" y="338"/>
                  </a:lnTo>
                  <a:lnTo>
                    <a:pt x="44" y="366"/>
                  </a:lnTo>
                  <a:lnTo>
                    <a:pt x="40" y="376"/>
                  </a:lnTo>
                  <a:lnTo>
                    <a:pt x="40" y="392"/>
                  </a:lnTo>
                  <a:lnTo>
                    <a:pt x="48" y="406"/>
                  </a:lnTo>
                  <a:lnTo>
                    <a:pt x="48" y="408"/>
                  </a:lnTo>
                  <a:lnTo>
                    <a:pt x="52" y="420"/>
                  </a:lnTo>
                  <a:lnTo>
                    <a:pt x="52" y="422"/>
                  </a:lnTo>
                  <a:lnTo>
                    <a:pt x="52" y="440"/>
                  </a:lnTo>
                  <a:lnTo>
                    <a:pt x="52" y="442"/>
                  </a:lnTo>
                  <a:lnTo>
                    <a:pt x="54" y="444"/>
                  </a:lnTo>
                  <a:lnTo>
                    <a:pt x="40" y="446"/>
                  </a:lnTo>
                  <a:lnTo>
                    <a:pt x="16" y="446"/>
                  </a:lnTo>
                  <a:lnTo>
                    <a:pt x="6" y="454"/>
                  </a:lnTo>
                  <a:lnTo>
                    <a:pt x="0" y="462"/>
                  </a:lnTo>
                  <a:lnTo>
                    <a:pt x="2" y="462"/>
                  </a:lnTo>
                  <a:lnTo>
                    <a:pt x="6" y="486"/>
                  </a:lnTo>
                  <a:lnTo>
                    <a:pt x="8" y="486"/>
                  </a:lnTo>
                  <a:lnTo>
                    <a:pt x="8" y="496"/>
                  </a:lnTo>
                  <a:lnTo>
                    <a:pt x="12" y="508"/>
                  </a:lnTo>
                  <a:lnTo>
                    <a:pt x="30" y="518"/>
                  </a:lnTo>
                  <a:lnTo>
                    <a:pt x="54" y="512"/>
                  </a:lnTo>
                  <a:lnTo>
                    <a:pt x="66" y="504"/>
                  </a:lnTo>
                  <a:lnTo>
                    <a:pt x="68" y="504"/>
                  </a:lnTo>
                  <a:lnTo>
                    <a:pt x="80" y="504"/>
                  </a:lnTo>
                  <a:lnTo>
                    <a:pt x="86" y="520"/>
                  </a:lnTo>
                  <a:lnTo>
                    <a:pt x="92" y="526"/>
                  </a:lnTo>
                  <a:lnTo>
                    <a:pt x="94" y="532"/>
                  </a:lnTo>
                  <a:lnTo>
                    <a:pt x="100" y="532"/>
                  </a:lnTo>
                  <a:lnTo>
                    <a:pt x="102" y="532"/>
                  </a:lnTo>
                  <a:lnTo>
                    <a:pt x="104" y="532"/>
                  </a:lnTo>
                  <a:lnTo>
                    <a:pt x="104" y="530"/>
                  </a:lnTo>
                  <a:lnTo>
                    <a:pt x="116" y="520"/>
                  </a:lnTo>
                  <a:lnTo>
                    <a:pt x="126" y="540"/>
                  </a:lnTo>
                  <a:lnTo>
                    <a:pt x="136" y="546"/>
                  </a:lnTo>
                  <a:lnTo>
                    <a:pt x="152" y="546"/>
                  </a:lnTo>
                  <a:lnTo>
                    <a:pt x="164" y="544"/>
                  </a:lnTo>
                  <a:lnTo>
                    <a:pt x="168" y="544"/>
                  </a:lnTo>
                  <a:lnTo>
                    <a:pt x="196" y="548"/>
                  </a:lnTo>
                  <a:lnTo>
                    <a:pt x="196" y="550"/>
                  </a:lnTo>
                  <a:lnTo>
                    <a:pt x="208" y="556"/>
                  </a:lnTo>
                  <a:lnTo>
                    <a:pt x="208" y="558"/>
                  </a:lnTo>
                  <a:lnTo>
                    <a:pt x="220" y="566"/>
                  </a:lnTo>
                  <a:lnTo>
                    <a:pt x="226" y="574"/>
                  </a:lnTo>
                  <a:lnTo>
                    <a:pt x="234" y="578"/>
                  </a:lnTo>
                  <a:lnTo>
                    <a:pt x="248" y="576"/>
                  </a:lnTo>
                  <a:lnTo>
                    <a:pt x="248" y="560"/>
                  </a:lnTo>
                  <a:lnTo>
                    <a:pt x="240" y="548"/>
                  </a:lnTo>
                  <a:lnTo>
                    <a:pt x="236" y="526"/>
                  </a:lnTo>
                  <a:lnTo>
                    <a:pt x="246" y="516"/>
                  </a:lnTo>
                  <a:lnTo>
                    <a:pt x="248" y="514"/>
                  </a:lnTo>
                  <a:lnTo>
                    <a:pt x="258" y="512"/>
                  </a:lnTo>
                  <a:lnTo>
                    <a:pt x="268" y="512"/>
                  </a:lnTo>
                  <a:lnTo>
                    <a:pt x="272" y="508"/>
                  </a:lnTo>
                  <a:lnTo>
                    <a:pt x="264" y="500"/>
                  </a:lnTo>
                  <a:lnTo>
                    <a:pt x="242" y="484"/>
                  </a:lnTo>
                  <a:lnTo>
                    <a:pt x="236" y="476"/>
                  </a:lnTo>
                  <a:lnTo>
                    <a:pt x="234" y="474"/>
                  </a:lnTo>
                  <a:lnTo>
                    <a:pt x="236" y="472"/>
                  </a:lnTo>
                  <a:lnTo>
                    <a:pt x="242" y="460"/>
                  </a:lnTo>
                  <a:lnTo>
                    <a:pt x="244" y="462"/>
                  </a:lnTo>
                  <a:lnTo>
                    <a:pt x="260" y="466"/>
                  </a:lnTo>
                  <a:lnTo>
                    <a:pt x="302" y="464"/>
                  </a:lnTo>
                  <a:lnTo>
                    <a:pt x="302" y="466"/>
                  </a:lnTo>
                  <a:lnTo>
                    <a:pt x="304" y="466"/>
                  </a:lnTo>
                  <a:lnTo>
                    <a:pt x="316" y="470"/>
                  </a:lnTo>
                  <a:lnTo>
                    <a:pt x="324" y="462"/>
                  </a:lnTo>
                  <a:lnTo>
                    <a:pt x="320" y="438"/>
                  </a:lnTo>
                  <a:lnTo>
                    <a:pt x="304" y="428"/>
                  </a:lnTo>
                  <a:lnTo>
                    <a:pt x="300" y="424"/>
                  </a:lnTo>
                  <a:lnTo>
                    <a:pt x="296" y="420"/>
                  </a:lnTo>
                  <a:lnTo>
                    <a:pt x="292" y="410"/>
                  </a:lnTo>
                  <a:lnTo>
                    <a:pt x="290" y="394"/>
                  </a:lnTo>
                  <a:lnTo>
                    <a:pt x="290" y="374"/>
                  </a:lnTo>
                  <a:lnTo>
                    <a:pt x="276" y="368"/>
                  </a:lnTo>
                  <a:lnTo>
                    <a:pt x="274" y="368"/>
                  </a:lnTo>
                  <a:lnTo>
                    <a:pt x="274" y="366"/>
                  </a:lnTo>
                  <a:lnTo>
                    <a:pt x="274" y="364"/>
                  </a:lnTo>
                  <a:lnTo>
                    <a:pt x="272" y="344"/>
                  </a:lnTo>
                  <a:lnTo>
                    <a:pt x="288" y="262"/>
                  </a:lnTo>
                  <a:lnTo>
                    <a:pt x="280" y="232"/>
                  </a:lnTo>
                  <a:lnTo>
                    <a:pt x="278" y="214"/>
                  </a:lnTo>
                  <a:lnTo>
                    <a:pt x="276" y="190"/>
                  </a:lnTo>
                  <a:lnTo>
                    <a:pt x="278" y="164"/>
                  </a:lnTo>
                  <a:lnTo>
                    <a:pt x="278" y="162"/>
                  </a:lnTo>
                  <a:lnTo>
                    <a:pt x="280" y="160"/>
                  </a:lnTo>
                  <a:lnTo>
                    <a:pt x="296" y="148"/>
                  </a:lnTo>
                  <a:lnTo>
                    <a:pt x="296" y="136"/>
                  </a:lnTo>
                  <a:lnTo>
                    <a:pt x="294" y="130"/>
                  </a:lnTo>
                  <a:lnTo>
                    <a:pt x="290" y="122"/>
                  </a:lnTo>
                  <a:lnTo>
                    <a:pt x="280" y="110"/>
                  </a:lnTo>
                  <a:lnTo>
                    <a:pt x="278" y="110"/>
                  </a:lnTo>
                  <a:lnTo>
                    <a:pt x="278" y="108"/>
                  </a:lnTo>
                  <a:lnTo>
                    <a:pt x="276" y="88"/>
                  </a:lnTo>
                  <a:lnTo>
                    <a:pt x="276" y="86"/>
                  </a:lnTo>
                  <a:lnTo>
                    <a:pt x="298" y="60"/>
                  </a:lnTo>
                  <a:lnTo>
                    <a:pt x="298" y="48"/>
                  </a:lnTo>
                  <a:lnTo>
                    <a:pt x="292" y="36"/>
                  </a:lnTo>
                  <a:lnTo>
                    <a:pt x="290" y="34"/>
                  </a:lnTo>
                  <a:lnTo>
                    <a:pt x="300" y="20"/>
                  </a:lnTo>
                  <a:lnTo>
                    <a:pt x="302" y="20"/>
                  </a:lnTo>
                  <a:lnTo>
                    <a:pt x="312" y="12"/>
                  </a:lnTo>
                  <a:lnTo>
                    <a:pt x="312" y="0"/>
                  </a:lnTo>
                  <a:lnTo>
                    <a:pt x="306" y="0"/>
                  </a:lnTo>
                  <a:lnTo>
                    <a:pt x="296" y="0"/>
                  </a:lnTo>
                  <a:lnTo>
                    <a:pt x="292" y="18"/>
                  </a:lnTo>
                  <a:lnTo>
                    <a:pt x="290" y="18"/>
                  </a:lnTo>
                  <a:lnTo>
                    <a:pt x="268" y="10"/>
                  </a:lnTo>
                  <a:lnTo>
                    <a:pt x="256" y="8"/>
                  </a:lnTo>
                  <a:lnTo>
                    <a:pt x="260" y="28"/>
                  </a:lnTo>
                  <a:lnTo>
                    <a:pt x="244" y="32"/>
                  </a:lnTo>
                  <a:lnTo>
                    <a:pt x="218" y="46"/>
                  </a:lnTo>
                  <a:lnTo>
                    <a:pt x="210" y="56"/>
                  </a:lnTo>
                  <a:lnTo>
                    <a:pt x="210" y="58"/>
                  </a:lnTo>
                  <a:lnTo>
                    <a:pt x="208" y="58"/>
                  </a:lnTo>
                  <a:lnTo>
                    <a:pt x="196" y="70"/>
                  </a:lnTo>
                  <a:lnTo>
                    <a:pt x="192" y="88"/>
                  </a:lnTo>
                  <a:lnTo>
                    <a:pt x="192" y="90"/>
                  </a:lnTo>
                  <a:lnTo>
                    <a:pt x="186" y="118"/>
                  </a:lnTo>
                  <a:lnTo>
                    <a:pt x="184" y="130"/>
                  </a:lnTo>
                  <a:lnTo>
                    <a:pt x="184" y="132"/>
                  </a:lnTo>
                  <a:lnTo>
                    <a:pt x="182" y="132"/>
                  </a:lnTo>
                  <a:lnTo>
                    <a:pt x="174" y="144"/>
                  </a:lnTo>
                  <a:lnTo>
                    <a:pt x="172" y="144"/>
                  </a:lnTo>
                  <a:lnTo>
                    <a:pt x="172" y="146"/>
                  </a:lnTo>
                  <a:lnTo>
                    <a:pt x="152" y="148"/>
                  </a:lnTo>
                  <a:lnTo>
                    <a:pt x="122" y="138"/>
                  </a:lnTo>
                  <a:lnTo>
                    <a:pt x="108" y="132"/>
                  </a:lnTo>
                  <a:close/>
                </a:path>
              </a:pathLst>
            </a:custGeom>
            <a:grpFill/>
            <a:ln w="3175" cmpd="sng">
              <a:solidFill>
                <a:srgbClr val="FFFF00"/>
              </a:solidFill>
              <a:prstDash val="solid"/>
            </a:ln>
            <a:effectLst>
              <a:outerShdw blurRad="88900" dist="1016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800" b="1">
                <a:solidFill>
                  <a:schemeClr val="lt1"/>
                </a:solidFill>
              </a:endParaRPr>
            </a:p>
          </p:txBody>
        </p:sp>
        <p:sp>
          <p:nvSpPr>
            <p:cNvPr id="43" name="山西"/>
            <p:cNvSpPr/>
            <p:nvPr/>
          </p:nvSpPr>
          <p:spPr bwMode="auto">
            <a:xfrm>
              <a:off x="5109648" y="3055030"/>
              <a:ext cx="385733" cy="848829"/>
            </a:xfrm>
            <a:custGeom>
              <a:avLst/>
              <a:gdLst>
                <a:gd name="T0" fmla="*/ 2147483646 w 216"/>
                <a:gd name="T1" fmla="*/ 2147483646 h 474"/>
                <a:gd name="T2" fmla="*/ 2147483646 w 216"/>
                <a:gd name="T3" fmla="*/ 2147483646 h 474"/>
                <a:gd name="T4" fmla="*/ 2147483646 w 216"/>
                <a:gd name="T5" fmla="*/ 2147483646 h 474"/>
                <a:gd name="T6" fmla="*/ 2147483646 w 216"/>
                <a:gd name="T7" fmla="*/ 2147483646 h 474"/>
                <a:gd name="T8" fmla="*/ 2147483646 w 216"/>
                <a:gd name="T9" fmla="*/ 2147483646 h 474"/>
                <a:gd name="T10" fmla="*/ 2147483646 w 216"/>
                <a:gd name="T11" fmla="*/ 2147483646 h 474"/>
                <a:gd name="T12" fmla="*/ 2147483646 w 216"/>
                <a:gd name="T13" fmla="*/ 2147483646 h 474"/>
                <a:gd name="T14" fmla="*/ 2147483646 w 216"/>
                <a:gd name="T15" fmla="*/ 2147483646 h 474"/>
                <a:gd name="T16" fmla="*/ 2147483646 w 216"/>
                <a:gd name="T17" fmla="*/ 2147483646 h 474"/>
                <a:gd name="T18" fmla="*/ 2147483646 w 216"/>
                <a:gd name="T19" fmla="*/ 2147483646 h 474"/>
                <a:gd name="T20" fmla="*/ 2147483646 w 216"/>
                <a:gd name="T21" fmla="*/ 2147483646 h 474"/>
                <a:gd name="T22" fmla="*/ 2147483646 w 216"/>
                <a:gd name="T23" fmla="*/ 2147483646 h 474"/>
                <a:gd name="T24" fmla="*/ 2147483646 w 216"/>
                <a:gd name="T25" fmla="*/ 2147483646 h 474"/>
                <a:gd name="T26" fmla="*/ 2147483646 w 216"/>
                <a:gd name="T27" fmla="*/ 2147483646 h 474"/>
                <a:gd name="T28" fmla="*/ 2147483646 w 216"/>
                <a:gd name="T29" fmla="*/ 2147483646 h 474"/>
                <a:gd name="T30" fmla="*/ 2147483646 w 216"/>
                <a:gd name="T31" fmla="*/ 2147483646 h 474"/>
                <a:gd name="T32" fmla="*/ 2147483646 w 216"/>
                <a:gd name="T33" fmla="*/ 2147483646 h 474"/>
                <a:gd name="T34" fmla="*/ 2147483646 w 216"/>
                <a:gd name="T35" fmla="*/ 2147483646 h 474"/>
                <a:gd name="T36" fmla="*/ 2147483646 w 216"/>
                <a:gd name="T37" fmla="*/ 2147483646 h 474"/>
                <a:gd name="T38" fmla="*/ 2147483646 w 216"/>
                <a:gd name="T39" fmla="*/ 2147483646 h 474"/>
                <a:gd name="T40" fmla="*/ 2147483646 w 216"/>
                <a:gd name="T41" fmla="*/ 2147483646 h 474"/>
                <a:gd name="T42" fmla="*/ 2147483646 w 216"/>
                <a:gd name="T43" fmla="*/ 2147483646 h 474"/>
                <a:gd name="T44" fmla="*/ 2147483646 w 216"/>
                <a:gd name="T45" fmla="*/ 2147483646 h 474"/>
                <a:gd name="T46" fmla="*/ 2147483646 w 216"/>
                <a:gd name="T47" fmla="*/ 2147483646 h 474"/>
                <a:gd name="T48" fmla="*/ 2147483646 w 216"/>
                <a:gd name="T49" fmla="*/ 2147483646 h 474"/>
                <a:gd name="T50" fmla="*/ 2147483646 w 216"/>
                <a:gd name="T51" fmla="*/ 2147483646 h 474"/>
                <a:gd name="T52" fmla="*/ 2147483646 w 216"/>
                <a:gd name="T53" fmla="*/ 2147483646 h 474"/>
                <a:gd name="T54" fmla="*/ 2147483646 w 216"/>
                <a:gd name="T55" fmla="*/ 2147483646 h 474"/>
                <a:gd name="T56" fmla="*/ 2147483646 w 216"/>
                <a:gd name="T57" fmla="*/ 2147483646 h 474"/>
                <a:gd name="T58" fmla="*/ 2147483646 w 216"/>
                <a:gd name="T59" fmla="*/ 2147483646 h 474"/>
                <a:gd name="T60" fmla="*/ 2147483646 w 216"/>
                <a:gd name="T61" fmla="*/ 2147483646 h 474"/>
                <a:gd name="T62" fmla="*/ 2147483646 w 216"/>
                <a:gd name="T63" fmla="*/ 2147483646 h 474"/>
                <a:gd name="T64" fmla="*/ 2147483646 w 216"/>
                <a:gd name="T65" fmla="*/ 2147483646 h 474"/>
                <a:gd name="T66" fmla="*/ 2147483646 w 216"/>
                <a:gd name="T67" fmla="*/ 2147483646 h 474"/>
                <a:gd name="T68" fmla="*/ 2147483646 w 216"/>
                <a:gd name="T69" fmla="*/ 2147483646 h 474"/>
                <a:gd name="T70" fmla="*/ 2147483646 w 216"/>
                <a:gd name="T71" fmla="*/ 2147483646 h 474"/>
                <a:gd name="T72" fmla="*/ 2147483646 w 216"/>
                <a:gd name="T73" fmla="*/ 2147483646 h 474"/>
                <a:gd name="T74" fmla="*/ 2147483646 w 216"/>
                <a:gd name="T75" fmla="*/ 2147483646 h 474"/>
                <a:gd name="T76" fmla="*/ 2147483646 w 216"/>
                <a:gd name="T77" fmla="*/ 2147483646 h 474"/>
                <a:gd name="T78" fmla="*/ 2147483646 w 216"/>
                <a:gd name="T79" fmla="*/ 2147483646 h 474"/>
                <a:gd name="T80" fmla="*/ 2147483646 w 216"/>
                <a:gd name="T81" fmla="*/ 2147483646 h 474"/>
                <a:gd name="T82" fmla="*/ 2147483646 w 216"/>
                <a:gd name="T83" fmla="*/ 2147483646 h 474"/>
                <a:gd name="T84" fmla="*/ 2147483646 w 216"/>
                <a:gd name="T85" fmla="*/ 2147483646 h 474"/>
                <a:gd name="T86" fmla="*/ 2147483646 w 216"/>
                <a:gd name="T87" fmla="*/ 2147483646 h 474"/>
                <a:gd name="T88" fmla="*/ 2147483646 w 216"/>
                <a:gd name="T89" fmla="*/ 2147483646 h 474"/>
                <a:gd name="T90" fmla="*/ 2147483646 w 216"/>
                <a:gd name="T91" fmla="*/ 2147483646 h 474"/>
                <a:gd name="T92" fmla="*/ 2147483646 w 216"/>
                <a:gd name="T93" fmla="*/ 2147483646 h 474"/>
                <a:gd name="T94" fmla="*/ 2147483646 w 216"/>
                <a:gd name="T95" fmla="*/ 2147483646 h 474"/>
                <a:gd name="T96" fmla="*/ 2147483646 w 216"/>
                <a:gd name="T97" fmla="*/ 2147483646 h 474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216" h="474">
                  <a:moveTo>
                    <a:pt x="202" y="24"/>
                  </a:moveTo>
                  <a:lnTo>
                    <a:pt x="204" y="20"/>
                  </a:lnTo>
                  <a:lnTo>
                    <a:pt x="200" y="8"/>
                  </a:lnTo>
                  <a:lnTo>
                    <a:pt x="194" y="0"/>
                  </a:lnTo>
                  <a:lnTo>
                    <a:pt x="188" y="12"/>
                  </a:lnTo>
                  <a:lnTo>
                    <a:pt x="176" y="24"/>
                  </a:lnTo>
                  <a:lnTo>
                    <a:pt x="174" y="24"/>
                  </a:lnTo>
                  <a:lnTo>
                    <a:pt x="156" y="30"/>
                  </a:lnTo>
                  <a:lnTo>
                    <a:pt x="154" y="30"/>
                  </a:lnTo>
                  <a:lnTo>
                    <a:pt x="136" y="28"/>
                  </a:lnTo>
                  <a:lnTo>
                    <a:pt x="124" y="30"/>
                  </a:lnTo>
                  <a:lnTo>
                    <a:pt x="122" y="40"/>
                  </a:lnTo>
                  <a:lnTo>
                    <a:pt x="112" y="46"/>
                  </a:lnTo>
                  <a:lnTo>
                    <a:pt x="112" y="48"/>
                  </a:lnTo>
                  <a:lnTo>
                    <a:pt x="110" y="48"/>
                  </a:lnTo>
                  <a:lnTo>
                    <a:pt x="94" y="46"/>
                  </a:lnTo>
                  <a:lnTo>
                    <a:pt x="92" y="48"/>
                  </a:lnTo>
                  <a:lnTo>
                    <a:pt x="92" y="64"/>
                  </a:lnTo>
                  <a:lnTo>
                    <a:pt x="84" y="76"/>
                  </a:lnTo>
                  <a:lnTo>
                    <a:pt x="82" y="76"/>
                  </a:lnTo>
                  <a:lnTo>
                    <a:pt x="68" y="92"/>
                  </a:lnTo>
                  <a:lnTo>
                    <a:pt x="66" y="92"/>
                  </a:lnTo>
                  <a:lnTo>
                    <a:pt x="50" y="96"/>
                  </a:lnTo>
                  <a:lnTo>
                    <a:pt x="40" y="106"/>
                  </a:lnTo>
                  <a:lnTo>
                    <a:pt x="42" y="120"/>
                  </a:lnTo>
                  <a:lnTo>
                    <a:pt x="42" y="124"/>
                  </a:lnTo>
                  <a:lnTo>
                    <a:pt x="40" y="124"/>
                  </a:lnTo>
                  <a:lnTo>
                    <a:pt x="28" y="136"/>
                  </a:lnTo>
                  <a:lnTo>
                    <a:pt x="20" y="144"/>
                  </a:lnTo>
                  <a:lnTo>
                    <a:pt x="26" y="154"/>
                  </a:lnTo>
                  <a:lnTo>
                    <a:pt x="26" y="156"/>
                  </a:lnTo>
                  <a:lnTo>
                    <a:pt x="26" y="170"/>
                  </a:lnTo>
                  <a:lnTo>
                    <a:pt x="26" y="172"/>
                  </a:lnTo>
                  <a:lnTo>
                    <a:pt x="16" y="184"/>
                  </a:lnTo>
                  <a:lnTo>
                    <a:pt x="4" y="198"/>
                  </a:lnTo>
                  <a:lnTo>
                    <a:pt x="6" y="214"/>
                  </a:lnTo>
                  <a:lnTo>
                    <a:pt x="16" y="224"/>
                  </a:lnTo>
                  <a:lnTo>
                    <a:pt x="22" y="236"/>
                  </a:lnTo>
                  <a:lnTo>
                    <a:pt x="24" y="244"/>
                  </a:lnTo>
                  <a:lnTo>
                    <a:pt x="24" y="262"/>
                  </a:lnTo>
                  <a:lnTo>
                    <a:pt x="22" y="264"/>
                  </a:lnTo>
                  <a:lnTo>
                    <a:pt x="6" y="276"/>
                  </a:lnTo>
                  <a:lnTo>
                    <a:pt x="4" y="300"/>
                  </a:lnTo>
                  <a:lnTo>
                    <a:pt x="6" y="324"/>
                  </a:lnTo>
                  <a:lnTo>
                    <a:pt x="10" y="340"/>
                  </a:lnTo>
                  <a:lnTo>
                    <a:pt x="18" y="368"/>
                  </a:lnTo>
                  <a:lnTo>
                    <a:pt x="18" y="370"/>
                  </a:lnTo>
                  <a:lnTo>
                    <a:pt x="18" y="372"/>
                  </a:lnTo>
                  <a:lnTo>
                    <a:pt x="0" y="452"/>
                  </a:lnTo>
                  <a:lnTo>
                    <a:pt x="2" y="468"/>
                  </a:lnTo>
                  <a:lnTo>
                    <a:pt x="14" y="474"/>
                  </a:lnTo>
                  <a:lnTo>
                    <a:pt x="32" y="456"/>
                  </a:lnTo>
                  <a:lnTo>
                    <a:pt x="34" y="456"/>
                  </a:lnTo>
                  <a:lnTo>
                    <a:pt x="96" y="432"/>
                  </a:lnTo>
                  <a:lnTo>
                    <a:pt x="112" y="416"/>
                  </a:lnTo>
                  <a:lnTo>
                    <a:pt x="114" y="416"/>
                  </a:lnTo>
                  <a:lnTo>
                    <a:pt x="116" y="416"/>
                  </a:lnTo>
                  <a:lnTo>
                    <a:pt x="150" y="420"/>
                  </a:lnTo>
                  <a:lnTo>
                    <a:pt x="162" y="416"/>
                  </a:lnTo>
                  <a:lnTo>
                    <a:pt x="180" y="408"/>
                  </a:lnTo>
                  <a:lnTo>
                    <a:pt x="180" y="392"/>
                  </a:lnTo>
                  <a:lnTo>
                    <a:pt x="182" y="392"/>
                  </a:lnTo>
                  <a:lnTo>
                    <a:pt x="192" y="382"/>
                  </a:lnTo>
                  <a:lnTo>
                    <a:pt x="190" y="372"/>
                  </a:lnTo>
                  <a:lnTo>
                    <a:pt x="190" y="370"/>
                  </a:lnTo>
                  <a:lnTo>
                    <a:pt x="190" y="368"/>
                  </a:lnTo>
                  <a:lnTo>
                    <a:pt x="194" y="364"/>
                  </a:lnTo>
                  <a:lnTo>
                    <a:pt x="192" y="360"/>
                  </a:lnTo>
                  <a:lnTo>
                    <a:pt x="190" y="356"/>
                  </a:lnTo>
                  <a:lnTo>
                    <a:pt x="190" y="352"/>
                  </a:lnTo>
                  <a:lnTo>
                    <a:pt x="194" y="340"/>
                  </a:lnTo>
                  <a:lnTo>
                    <a:pt x="198" y="336"/>
                  </a:lnTo>
                  <a:lnTo>
                    <a:pt x="196" y="324"/>
                  </a:lnTo>
                  <a:lnTo>
                    <a:pt x="184" y="310"/>
                  </a:lnTo>
                  <a:lnTo>
                    <a:pt x="182" y="306"/>
                  </a:lnTo>
                  <a:lnTo>
                    <a:pt x="180" y="302"/>
                  </a:lnTo>
                  <a:lnTo>
                    <a:pt x="180" y="298"/>
                  </a:lnTo>
                  <a:lnTo>
                    <a:pt x="182" y="294"/>
                  </a:lnTo>
                  <a:lnTo>
                    <a:pt x="184" y="288"/>
                  </a:lnTo>
                  <a:lnTo>
                    <a:pt x="190" y="280"/>
                  </a:lnTo>
                  <a:lnTo>
                    <a:pt x="192" y="268"/>
                  </a:lnTo>
                  <a:lnTo>
                    <a:pt x="202" y="248"/>
                  </a:lnTo>
                  <a:lnTo>
                    <a:pt x="204" y="240"/>
                  </a:lnTo>
                  <a:lnTo>
                    <a:pt x="216" y="216"/>
                  </a:lnTo>
                  <a:lnTo>
                    <a:pt x="208" y="200"/>
                  </a:lnTo>
                  <a:lnTo>
                    <a:pt x="184" y="184"/>
                  </a:lnTo>
                  <a:lnTo>
                    <a:pt x="182" y="184"/>
                  </a:lnTo>
                  <a:lnTo>
                    <a:pt x="176" y="170"/>
                  </a:lnTo>
                  <a:lnTo>
                    <a:pt x="176" y="168"/>
                  </a:lnTo>
                  <a:lnTo>
                    <a:pt x="180" y="146"/>
                  </a:lnTo>
                  <a:lnTo>
                    <a:pt x="184" y="130"/>
                  </a:lnTo>
                  <a:lnTo>
                    <a:pt x="184" y="122"/>
                  </a:lnTo>
                  <a:lnTo>
                    <a:pt x="188" y="116"/>
                  </a:lnTo>
                  <a:lnTo>
                    <a:pt x="190" y="114"/>
                  </a:lnTo>
                  <a:lnTo>
                    <a:pt x="194" y="114"/>
                  </a:lnTo>
                  <a:lnTo>
                    <a:pt x="208" y="112"/>
                  </a:lnTo>
                  <a:lnTo>
                    <a:pt x="212" y="102"/>
                  </a:lnTo>
                  <a:lnTo>
                    <a:pt x="216" y="76"/>
                  </a:lnTo>
                  <a:lnTo>
                    <a:pt x="214" y="66"/>
                  </a:lnTo>
                  <a:lnTo>
                    <a:pt x="200" y="64"/>
                  </a:lnTo>
                  <a:lnTo>
                    <a:pt x="184" y="56"/>
                  </a:lnTo>
                  <a:lnTo>
                    <a:pt x="182" y="54"/>
                  </a:lnTo>
                  <a:lnTo>
                    <a:pt x="182" y="52"/>
                  </a:lnTo>
                  <a:lnTo>
                    <a:pt x="180" y="32"/>
                  </a:lnTo>
                  <a:lnTo>
                    <a:pt x="180" y="28"/>
                  </a:lnTo>
                  <a:lnTo>
                    <a:pt x="202" y="24"/>
                  </a:lnTo>
                  <a:close/>
                </a:path>
              </a:pathLst>
            </a:custGeom>
            <a:grpFill/>
            <a:ln w="3175" cmpd="sng">
              <a:solidFill>
                <a:srgbClr val="FFFF00"/>
              </a:solidFill>
              <a:prstDash val="solid"/>
            </a:ln>
            <a:effectLst>
              <a:outerShdw blurRad="88900" dist="1016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800" b="1">
                <a:solidFill>
                  <a:schemeClr val="lt1"/>
                </a:solidFill>
              </a:endParaRPr>
            </a:p>
          </p:txBody>
        </p:sp>
        <p:sp>
          <p:nvSpPr>
            <p:cNvPr id="44" name="湖南"/>
            <p:cNvSpPr/>
            <p:nvPr/>
          </p:nvSpPr>
          <p:spPr bwMode="auto">
            <a:xfrm>
              <a:off x="5008549" y="4502391"/>
              <a:ext cx="615928" cy="715130"/>
            </a:xfrm>
            <a:custGeom>
              <a:avLst/>
              <a:gdLst>
                <a:gd name="T0" fmla="*/ 2147483646 w 344"/>
                <a:gd name="T1" fmla="*/ 2147483646 h 400"/>
                <a:gd name="T2" fmla="*/ 2147483646 w 344"/>
                <a:gd name="T3" fmla="*/ 2147483646 h 400"/>
                <a:gd name="T4" fmla="*/ 2147483646 w 344"/>
                <a:gd name="T5" fmla="*/ 2147483646 h 400"/>
                <a:gd name="T6" fmla="*/ 2147483646 w 344"/>
                <a:gd name="T7" fmla="*/ 2147483646 h 400"/>
                <a:gd name="T8" fmla="*/ 2147483646 w 344"/>
                <a:gd name="T9" fmla="*/ 2147483646 h 400"/>
                <a:gd name="T10" fmla="*/ 2147483646 w 344"/>
                <a:gd name="T11" fmla="*/ 2147483646 h 400"/>
                <a:gd name="T12" fmla="*/ 2147483646 w 344"/>
                <a:gd name="T13" fmla="*/ 2147483646 h 400"/>
                <a:gd name="T14" fmla="*/ 2147483646 w 344"/>
                <a:gd name="T15" fmla="*/ 2147483646 h 400"/>
                <a:gd name="T16" fmla="*/ 2147483646 w 344"/>
                <a:gd name="T17" fmla="*/ 2147483646 h 400"/>
                <a:gd name="T18" fmla="*/ 2147483646 w 344"/>
                <a:gd name="T19" fmla="*/ 2147483646 h 400"/>
                <a:gd name="T20" fmla="*/ 2147483646 w 344"/>
                <a:gd name="T21" fmla="*/ 0 h 400"/>
                <a:gd name="T22" fmla="*/ 2147483646 w 344"/>
                <a:gd name="T23" fmla="*/ 2147483646 h 400"/>
                <a:gd name="T24" fmla="*/ 2147483646 w 344"/>
                <a:gd name="T25" fmla="*/ 2147483646 h 400"/>
                <a:gd name="T26" fmla="*/ 2147483646 w 344"/>
                <a:gd name="T27" fmla="*/ 2147483646 h 400"/>
                <a:gd name="T28" fmla="*/ 2147483646 w 344"/>
                <a:gd name="T29" fmla="*/ 2147483646 h 400"/>
                <a:gd name="T30" fmla="*/ 2147483646 w 344"/>
                <a:gd name="T31" fmla="*/ 2147483646 h 400"/>
                <a:gd name="T32" fmla="*/ 2147483646 w 344"/>
                <a:gd name="T33" fmla="*/ 2147483646 h 400"/>
                <a:gd name="T34" fmla="*/ 2147483646 w 344"/>
                <a:gd name="T35" fmla="*/ 2147483646 h 400"/>
                <a:gd name="T36" fmla="*/ 2147483646 w 344"/>
                <a:gd name="T37" fmla="*/ 2147483646 h 400"/>
                <a:gd name="T38" fmla="*/ 2147483646 w 344"/>
                <a:gd name="T39" fmla="*/ 2147483646 h 400"/>
                <a:gd name="T40" fmla="*/ 2147483646 w 344"/>
                <a:gd name="T41" fmla="*/ 2147483646 h 400"/>
                <a:gd name="T42" fmla="*/ 2147483646 w 344"/>
                <a:gd name="T43" fmla="*/ 2147483646 h 400"/>
                <a:gd name="T44" fmla="*/ 2147483646 w 344"/>
                <a:gd name="T45" fmla="*/ 2147483646 h 400"/>
                <a:gd name="T46" fmla="*/ 2147483646 w 344"/>
                <a:gd name="T47" fmla="*/ 2147483646 h 400"/>
                <a:gd name="T48" fmla="*/ 2147483646 w 344"/>
                <a:gd name="T49" fmla="*/ 2147483646 h 400"/>
                <a:gd name="T50" fmla="*/ 2147483646 w 344"/>
                <a:gd name="T51" fmla="*/ 2147483646 h 400"/>
                <a:gd name="T52" fmla="*/ 2147483646 w 344"/>
                <a:gd name="T53" fmla="*/ 2147483646 h 400"/>
                <a:gd name="T54" fmla="*/ 2147483646 w 344"/>
                <a:gd name="T55" fmla="*/ 2147483646 h 400"/>
                <a:gd name="T56" fmla="*/ 2147483646 w 344"/>
                <a:gd name="T57" fmla="*/ 2147483646 h 400"/>
                <a:gd name="T58" fmla="*/ 2147483646 w 344"/>
                <a:gd name="T59" fmla="*/ 2147483646 h 400"/>
                <a:gd name="T60" fmla="*/ 2147483646 w 344"/>
                <a:gd name="T61" fmla="*/ 2147483646 h 400"/>
                <a:gd name="T62" fmla="*/ 2147483646 w 344"/>
                <a:gd name="T63" fmla="*/ 2147483646 h 400"/>
                <a:gd name="T64" fmla="*/ 2147483646 w 344"/>
                <a:gd name="T65" fmla="*/ 2147483646 h 400"/>
                <a:gd name="T66" fmla="*/ 2147483646 w 344"/>
                <a:gd name="T67" fmla="*/ 2147483646 h 400"/>
                <a:gd name="T68" fmla="*/ 2147483646 w 344"/>
                <a:gd name="T69" fmla="*/ 2147483646 h 400"/>
                <a:gd name="T70" fmla="*/ 2147483646 w 344"/>
                <a:gd name="T71" fmla="*/ 2147483646 h 400"/>
                <a:gd name="T72" fmla="*/ 2147483646 w 344"/>
                <a:gd name="T73" fmla="*/ 2147483646 h 400"/>
                <a:gd name="T74" fmla="*/ 2147483646 w 344"/>
                <a:gd name="T75" fmla="*/ 2147483646 h 400"/>
                <a:gd name="T76" fmla="*/ 2147483646 w 344"/>
                <a:gd name="T77" fmla="*/ 2147483646 h 400"/>
                <a:gd name="T78" fmla="*/ 2147483646 w 344"/>
                <a:gd name="T79" fmla="*/ 2147483646 h 400"/>
                <a:gd name="T80" fmla="*/ 2147483646 w 344"/>
                <a:gd name="T81" fmla="*/ 2147483646 h 400"/>
                <a:gd name="T82" fmla="*/ 2147483646 w 344"/>
                <a:gd name="T83" fmla="*/ 2147483646 h 400"/>
                <a:gd name="T84" fmla="*/ 2147483646 w 344"/>
                <a:gd name="T85" fmla="*/ 2147483646 h 400"/>
                <a:gd name="T86" fmla="*/ 2147483646 w 344"/>
                <a:gd name="T87" fmla="*/ 2147483646 h 400"/>
                <a:gd name="T88" fmla="*/ 2147483646 w 344"/>
                <a:gd name="T89" fmla="*/ 2147483646 h 400"/>
                <a:gd name="T90" fmla="*/ 2147483646 w 344"/>
                <a:gd name="T91" fmla="*/ 2147483646 h 400"/>
                <a:gd name="T92" fmla="*/ 2147483646 w 344"/>
                <a:gd name="T93" fmla="*/ 2147483646 h 400"/>
                <a:gd name="T94" fmla="*/ 2147483646 w 344"/>
                <a:gd name="T95" fmla="*/ 2147483646 h 400"/>
                <a:gd name="T96" fmla="*/ 2147483646 w 344"/>
                <a:gd name="T97" fmla="*/ 2147483646 h 400"/>
                <a:gd name="T98" fmla="*/ 2147483646 w 344"/>
                <a:gd name="T99" fmla="*/ 2147483646 h 400"/>
                <a:gd name="T100" fmla="*/ 2147483646 w 344"/>
                <a:gd name="T101" fmla="*/ 2147483646 h 400"/>
                <a:gd name="T102" fmla="*/ 2147483646 w 344"/>
                <a:gd name="T103" fmla="*/ 2147483646 h 400"/>
                <a:gd name="T104" fmla="*/ 2147483646 w 344"/>
                <a:gd name="T105" fmla="*/ 2147483646 h 400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344" h="400">
                  <a:moveTo>
                    <a:pt x="300" y="68"/>
                  </a:moveTo>
                  <a:lnTo>
                    <a:pt x="300" y="68"/>
                  </a:lnTo>
                  <a:lnTo>
                    <a:pt x="300" y="66"/>
                  </a:lnTo>
                  <a:lnTo>
                    <a:pt x="292" y="54"/>
                  </a:lnTo>
                  <a:lnTo>
                    <a:pt x="292" y="52"/>
                  </a:lnTo>
                  <a:lnTo>
                    <a:pt x="294" y="32"/>
                  </a:lnTo>
                  <a:lnTo>
                    <a:pt x="292" y="28"/>
                  </a:lnTo>
                  <a:lnTo>
                    <a:pt x="286" y="24"/>
                  </a:lnTo>
                  <a:lnTo>
                    <a:pt x="282" y="24"/>
                  </a:lnTo>
                  <a:lnTo>
                    <a:pt x="274" y="34"/>
                  </a:lnTo>
                  <a:lnTo>
                    <a:pt x="272" y="34"/>
                  </a:lnTo>
                  <a:lnTo>
                    <a:pt x="252" y="44"/>
                  </a:lnTo>
                  <a:lnTo>
                    <a:pt x="250" y="30"/>
                  </a:lnTo>
                  <a:lnTo>
                    <a:pt x="250" y="28"/>
                  </a:lnTo>
                  <a:lnTo>
                    <a:pt x="252" y="22"/>
                  </a:lnTo>
                  <a:lnTo>
                    <a:pt x="250" y="14"/>
                  </a:lnTo>
                  <a:lnTo>
                    <a:pt x="248" y="12"/>
                  </a:lnTo>
                  <a:lnTo>
                    <a:pt x="244" y="20"/>
                  </a:lnTo>
                  <a:lnTo>
                    <a:pt x="218" y="42"/>
                  </a:lnTo>
                  <a:lnTo>
                    <a:pt x="218" y="44"/>
                  </a:lnTo>
                  <a:lnTo>
                    <a:pt x="216" y="44"/>
                  </a:lnTo>
                  <a:lnTo>
                    <a:pt x="214" y="44"/>
                  </a:lnTo>
                  <a:lnTo>
                    <a:pt x="206" y="40"/>
                  </a:lnTo>
                  <a:lnTo>
                    <a:pt x="198" y="32"/>
                  </a:lnTo>
                  <a:lnTo>
                    <a:pt x="184" y="28"/>
                  </a:lnTo>
                  <a:lnTo>
                    <a:pt x="184" y="26"/>
                  </a:lnTo>
                  <a:lnTo>
                    <a:pt x="176" y="20"/>
                  </a:lnTo>
                  <a:lnTo>
                    <a:pt x="150" y="16"/>
                  </a:lnTo>
                  <a:lnTo>
                    <a:pt x="148" y="16"/>
                  </a:lnTo>
                  <a:lnTo>
                    <a:pt x="132" y="6"/>
                  </a:lnTo>
                  <a:lnTo>
                    <a:pt x="132" y="8"/>
                  </a:lnTo>
                  <a:lnTo>
                    <a:pt x="118" y="0"/>
                  </a:lnTo>
                  <a:lnTo>
                    <a:pt x="100" y="0"/>
                  </a:lnTo>
                  <a:lnTo>
                    <a:pt x="94" y="0"/>
                  </a:lnTo>
                  <a:lnTo>
                    <a:pt x="100" y="30"/>
                  </a:lnTo>
                  <a:lnTo>
                    <a:pt x="96" y="30"/>
                  </a:lnTo>
                  <a:lnTo>
                    <a:pt x="80" y="32"/>
                  </a:lnTo>
                  <a:lnTo>
                    <a:pt x="70" y="32"/>
                  </a:lnTo>
                  <a:lnTo>
                    <a:pt x="68" y="32"/>
                  </a:lnTo>
                  <a:lnTo>
                    <a:pt x="60" y="24"/>
                  </a:lnTo>
                  <a:lnTo>
                    <a:pt x="44" y="32"/>
                  </a:lnTo>
                  <a:lnTo>
                    <a:pt x="28" y="52"/>
                  </a:lnTo>
                  <a:lnTo>
                    <a:pt x="16" y="86"/>
                  </a:lnTo>
                  <a:lnTo>
                    <a:pt x="20" y="124"/>
                  </a:lnTo>
                  <a:lnTo>
                    <a:pt x="26" y="144"/>
                  </a:lnTo>
                  <a:lnTo>
                    <a:pt x="26" y="148"/>
                  </a:lnTo>
                  <a:lnTo>
                    <a:pt x="24" y="150"/>
                  </a:lnTo>
                  <a:lnTo>
                    <a:pt x="20" y="152"/>
                  </a:lnTo>
                  <a:lnTo>
                    <a:pt x="20" y="156"/>
                  </a:lnTo>
                  <a:lnTo>
                    <a:pt x="18" y="166"/>
                  </a:lnTo>
                  <a:lnTo>
                    <a:pt x="26" y="198"/>
                  </a:lnTo>
                  <a:lnTo>
                    <a:pt x="24" y="200"/>
                  </a:lnTo>
                  <a:lnTo>
                    <a:pt x="8" y="210"/>
                  </a:lnTo>
                  <a:lnTo>
                    <a:pt x="4" y="214"/>
                  </a:lnTo>
                  <a:lnTo>
                    <a:pt x="2" y="218"/>
                  </a:lnTo>
                  <a:lnTo>
                    <a:pt x="0" y="228"/>
                  </a:lnTo>
                  <a:lnTo>
                    <a:pt x="14" y="224"/>
                  </a:lnTo>
                  <a:lnTo>
                    <a:pt x="14" y="222"/>
                  </a:lnTo>
                  <a:lnTo>
                    <a:pt x="16" y="222"/>
                  </a:lnTo>
                  <a:lnTo>
                    <a:pt x="22" y="224"/>
                  </a:lnTo>
                  <a:lnTo>
                    <a:pt x="26" y="226"/>
                  </a:lnTo>
                  <a:lnTo>
                    <a:pt x="30" y="228"/>
                  </a:lnTo>
                  <a:lnTo>
                    <a:pt x="32" y="234"/>
                  </a:lnTo>
                  <a:lnTo>
                    <a:pt x="34" y="252"/>
                  </a:lnTo>
                  <a:lnTo>
                    <a:pt x="32" y="254"/>
                  </a:lnTo>
                  <a:lnTo>
                    <a:pt x="32" y="256"/>
                  </a:lnTo>
                  <a:lnTo>
                    <a:pt x="28" y="260"/>
                  </a:lnTo>
                  <a:lnTo>
                    <a:pt x="28" y="264"/>
                  </a:lnTo>
                  <a:lnTo>
                    <a:pt x="24" y="282"/>
                  </a:lnTo>
                  <a:lnTo>
                    <a:pt x="28" y="290"/>
                  </a:lnTo>
                  <a:lnTo>
                    <a:pt x="32" y="296"/>
                  </a:lnTo>
                  <a:lnTo>
                    <a:pt x="48" y="316"/>
                  </a:lnTo>
                  <a:lnTo>
                    <a:pt x="64" y="304"/>
                  </a:lnTo>
                  <a:lnTo>
                    <a:pt x="76" y="302"/>
                  </a:lnTo>
                  <a:lnTo>
                    <a:pt x="76" y="304"/>
                  </a:lnTo>
                  <a:lnTo>
                    <a:pt x="84" y="306"/>
                  </a:lnTo>
                  <a:lnTo>
                    <a:pt x="88" y="306"/>
                  </a:lnTo>
                  <a:lnTo>
                    <a:pt x="92" y="302"/>
                  </a:lnTo>
                  <a:lnTo>
                    <a:pt x="100" y="292"/>
                  </a:lnTo>
                  <a:lnTo>
                    <a:pt x="98" y="286"/>
                  </a:lnTo>
                  <a:lnTo>
                    <a:pt x="100" y="282"/>
                  </a:lnTo>
                  <a:lnTo>
                    <a:pt x="104" y="280"/>
                  </a:lnTo>
                  <a:lnTo>
                    <a:pt x="124" y="280"/>
                  </a:lnTo>
                  <a:lnTo>
                    <a:pt x="128" y="280"/>
                  </a:lnTo>
                  <a:lnTo>
                    <a:pt x="130" y="280"/>
                  </a:lnTo>
                  <a:lnTo>
                    <a:pt x="134" y="274"/>
                  </a:lnTo>
                  <a:lnTo>
                    <a:pt x="136" y="270"/>
                  </a:lnTo>
                  <a:lnTo>
                    <a:pt x="142" y="270"/>
                  </a:lnTo>
                  <a:lnTo>
                    <a:pt x="146" y="272"/>
                  </a:lnTo>
                  <a:lnTo>
                    <a:pt x="152" y="280"/>
                  </a:lnTo>
                  <a:lnTo>
                    <a:pt x="154" y="284"/>
                  </a:lnTo>
                  <a:lnTo>
                    <a:pt x="156" y="288"/>
                  </a:lnTo>
                  <a:lnTo>
                    <a:pt x="154" y="302"/>
                  </a:lnTo>
                  <a:lnTo>
                    <a:pt x="156" y="304"/>
                  </a:lnTo>
                  <a:lnTo>
                    <a:pt x="162" y="310"/>
                  </a:lnTo>
                  <a:lnTo>
                    <a:pt x="164" y="316"/>
                  </a:lnTo>
                  <a:lnTo>
                    <a:pt x="162" y="330"/>
                  </a:lnTo>
                  <a:lnTo>
                    <a:pt x="158" y="340"/>
                  </a:lnTo>
                  <a:lnTo>
                    <a:pt x="154" y="344"/>
                  </a:lnTo>
                  <a:lnTo>
                    <a:pt x="142" y="370"/>
                  </a:lnTo>
                  <a:lnTo>
                    <a:pt x="146" y="372"/>
                  </a:lnTo>
                  <a:lnTo>
                    <a:pt x="164" y="372"/>
                  </a:lnTo>
                  <a:lnTo>
                    <a:pt x="168" y="374"/>
                  </a:lnTo>
                  <a:lnTo>
                    <a:pt x="168" y="376"/>
                  </a:lnTo>
                  <a:lnTo>
                    <a:pt x="164" y="388"/>
                  </a:lnTo>
                  <a:lnTo>
                    <a:pt x="164" y="394"/>
                  </a:lnTo>
                  <a:lnTo>
                    <a:pt x="172" y="398"/>
                  </a:lnTo>
                  <a:lnTo>
                    <a:pt x="176" y="400"/>
                  </a:lnTo>
                  <a:lnTo>
                    <a:pt x="178" y="398"/>
                  </a:lnTo>
                  <a:lnTo>
                    <a:pt x="188" y="394"/>
                  </a:lnTo>
                  <a:lnTo>
                    <a:pt x="194" y="392"/>
                  </a:lnTo>
                  <a:lnTo>
                    <a:pt x="204" y="392"/>
                  </a:lnTo>
                  <a:lnTo>
                    <a:pt x="216" y="380"/>
                  </a:lnTo>
                  <a:lnTo>
                    <a:pt x="216" y="366"/>
                  </a:lnTo>
                  <a:lnTo>
                    <a:pt x="216" y="360"/>
                  </a:lnTo>
                  <a:lnTo>
                    <a:pt x="216" y="356"/>
                  </a:lnTo>
                  <a:lnTo>
                    <a:pt x="220" y="354"/>
                  </a:lnTo>
                  <a:lnTo>
                    <a:pt x="224" y="354"/>
                  </a:lnTo>
                  <a:lnTo>
                    <a:pt x="230" y="356"/>
                  </a:lnTo>
                  <a:lnTo>
                    <a:pt x="236" y="360"/>
                  </a:lnTo>
                  <a:lnTo>
                    <a:pt x="256" y="372"/>
                  </a:lnTo>
                  <a:lnTo>
                    <a:pt x="264" y="376"/>
                  </a:lnTo>
                  <a:lnTo>
                    <a:pt x="270" y="378"/>
                  </a:lnTo>
                  <a:lnTo>
                    <a:pt x="270" y="376"/>
                  </a:lnTo>
                  <a:lnTo>
                    <a:pt x="270" y="370"/>
                  </a:lnTo>
                  <a:lnTo>
                    <a:pt x="266" y="360"/>
                  </a:lnTo>
                  <a:lnTo>
                    <a:pt x="256" y="344"/>
                  </a:lnTo>
                  <a:lnTo>
                    <a:pt x="256" y="342"/>
                  </a:lnTo>
                  <a:lnTo>
                    <a:pt x="256" y="340"/>
                  </a:lnTo>
                  <a:lnTo>
                    <a:pt x="264" y="332"/>
                  </a:lnTo>
                  <a:lnTo>
                    <a:pt x="274" y="326"/>
                  </a:lnTo>
                  <a:lnTo>
                    <a:pt x="282" y="324"/>
                  </a:lnTo>
                  <a:lnTo>
                    <a:pt x="292" y="326"/>
                  </a:lnTo>
                  <a:lnTo>
                    <a:pt x="320" y="340"/>
                  </a:lnTo>
                  <a:lnTo>
                    <a:pt x="332" y="332"/>
                  </a:lnTo>
                  <a:lnTo>
                    <a:pt x="334" y="332"/>
                  </a:lnTo>
                  <a:lnTo>
                    <a:pt x="334" y="330"/>
                  </a:lnTo>
                  <a:lnTo>
                    <a:pt x="332" y="328"/>
                  </a:lnTo>
                  <a:lnTo>
                    <a:pt x="334" y="326"/>
                  </a:lnTo>
                  <a:lnTo>
                    <a:pt x="340" y="314"/>
                  </a:lnTo>
                  <a:lnTo>
                    <a:pt x="344" y="304"/>
                  </a:lnTo>
                  <a:lnTo>
                    <a:pt x="344" y="298"/>
                  </a:lnTo>
                  <a:lnTo>
                    <a:pt x="344" y="292"/>
                  </a:lnTo>
                  <a:lnTo>
                    <a:pt x="338" y="286"/>
                  </a:lnTo>
                  <a:lnTo>
                    <a:pt x="334" y="284"/>
                  </a:lnTo>
                  <a:lnTo>
                    <a:pt x="332" y="284"/>
                  </a:lnTo>
                  <a:lnTo>
                    <a:pt x="330" y="276"/>
                  </a:lnTo>
                  <a:lnTo>
                    <a:pt x="332" y="276"/>
                  </a:lnTo>
                  <a:lnTo>
                    <a:pt x="338" y="272"/>
                  </a:lnTo>
                  <a:lnTo>
                    <a:pt x="340" y="268"/>
                  </a:lnTo>
                  <a:lnTo>
                    <a:pt x="338" y="264"/>
                  </a:lnTo>
                  <a:lnTo>
                    <a:pt x="326" y="252"/>
                  </a:lnTo>
                  <a:lnTo>
                    <a:pt x="326" y="250"/>
                  </a:lnTo>
                  <a:lnTo>
                    <a:pt x="320" y="232"/>
                  </a:lnTo>
                  <a:lnTo>
                    <a:pt x="316" y="214"/>
                  </a:lnTo>
                  <a:lnTo>
                    <a:pt x="316" y="196"/>
                  </a:lnTo>
                  <a:lnTo>
                    <a:pt x="316" y="188"/>
                  </a:lnTo>
                  <a:lnTo>
                    <a:pt x="308" y="196"/>
                  </a:lnTo>
                  <a:lnTo>
                    <a:pt x="302" y="204"/>
                  </a:lnTo>
                  <a:lnTo>
                    <a:pt x="300" y="170"/>
                  </a:lnTo>
                  <a:lnTo>
                    <a:pt x="300" y="168"/>
                  </a:lnTo>
                  <a:lnTo>
                    <a:pt x="322" y="138"/>
                  </a:lnTo>
                  <a:lnTo>
                    <a:pt x="334" y="124"/>
                  </a:lnTo>
                  <a:lnTo>
                    <a:pt x="326" y="100"/>
                  </a:lnTo>
                  <a:lnTo>
                    <a:pt x="322" y="76"/>
                  </a:lnTo>
                  <a:lnTo>
                    <a:pt x="308" y="70"/>
                  </a:lnTo>
                  <a:lnTo>
                    <a:pt x="300" y="68"/>
                  </a:lnTo>
                  <a:close/>
                </a:path>
              </a:pathLst>
            </a:custGeom>
            <a:grpFill/>
            <a:ln w="3175" cmpd="sng">
              <a:solidFill>
                <a:srgbClr val="FFFF00"/>
              </a:solidFill>
              <a:prstDash val="solid"/>
            </a:ln>
            <a:effectLst>
              <a:outerShdw blurRad="88900" dist="1016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800" b="1">
                <a:solidFill>
                  <a:schemeClr val="lt1"/>
                </a:solidFill>
              </a:endParaRPr>
            </a:p>
          </p:txBody>
        </p:sp>
        <p:sp>
          <p:nvSpPr>
            <p:cNvPr id="45" name="湖北"/>
            <p:cNvSpPr/>
            <p:nvPr/>
          </p:nvSpPr>
          <p:spPr bwMode="auto">
            <a:xfrm>
              <a:off x="4937001" y="4090414"/>
              <a:ext cx="874121" cy="547230"/>
            </a:xfrm>
            <a:custGeom>
              <a:avLst/>
              <a:gdLst>
                <a:gd name="T0" fmla="*/ 2147483646 w 488"/>
                <a:gd name="T1" fmla="*/ 2147483646 h 306"/>
                <a:gd name="T2" fmla="*/ 2147483646 w 488"/>
                <a:gd name="T3" fmla="*/ 2147483646 h 306"/>
                <a:gd name="T4" fmla="*/ 2147483646 w 488"/>
                <a:gd name="T5" fmla="*/ 2147483646 h 306"/>
                <a:gd name="T6" fmla="*/ 2147483646 w 488"/>
                <a:gd name="T7" fmla="*/ 2147483646 h 306"/>
                <a:gd name="T8" fmla="*/ 2147483646 w 488"/>
                <a:gd name="T9" fmla="*/ 2147483646 h 306"/>
                <a:gd name="T10" fmla="*/ 2147483646 w 488"/>
                <a:gd name="T11" fmla="*/ 2147483646 h 306"/>
                <a:gd name="T12" fmla="*/ 2147483646 w 488"/>
                <a:gd name="T13" fmla="*/ 2147483646 h 306"/>
                <a:gd name="T14" fmla="*/ 2147483646 w 488"/>
                <a:gd name="T15" fmla="*/ 2147483646 h 306"/>
                <a:gd name="T16" fmla="*/ 2147483646 w 488"/>
                <a:gd name="T17" fmla="*/ 2147483646 h 306"/>
                <a:gd name="T18" fmla="*/ 2147483646 w 488"/>
                <a:gd name="T19" fmla="*/ 2147483646 h 306"/>
                <a:gd name="T20" fmla="*/ 2147483646 w 488"/>
                <a:gd name="T21" fmla="*/ 2147483646 h 306"/>
                <a:gd name="T22" fmla="*/ 2147483646 w 488"/>
                <a:gd name="T23" fmla="*/ 2147483646 h 306"/>
                <a:gd name="T24" fmla="*/ 2147483646 w 488"/>
                <a:gd name="T25" fmla="*/ 2147483646 h 306"/>
                <a:gd name="T26" fmla="*/ 2147483646 w 488"/>
                <a:gd name="T27" fmla="*/ 2147483646 h 306"/>
                <a:gd name="T28" fmla="*/ 2147483646 w 488"/>
                <a:gd name="T29" fmla="*/ 2147483646 h 306"/>
                <a:gd name="T30" fmla="*/ 2147483646 w 488"/>
                <a:gd name="T31" fmla="*/ 2147483646 h 306"/>
                <a:gd name="T32" fmla="*/ 2147483646 w 488"/>
                <a:gd name="T33" fmla="*/ 2147483646 h 306"/>
                <a:gd name="T34" fmla="*/ 2147483646 w 488"/>
                <a:gd name="T35" fmla="*/ 2147483646 h 306"/>
                <a:gd name="T36" fmla="*/ 2147483646 w 488"/>
                <a:gd name="T37" fmla="*/ 2147483646 h 306"/>
                <a:gd name="T38" fmla="*/ 2147483646 w 488"/>
                <a:gd name="T39" fmla="*/ 2147483646 h 306"/>
                <a:gd name="T40" fmla="*/ 2147483646 w 488"/>
                <a:gd name="T41" fmla="*/ 2147483646 h 306"/>
                <a:gd name="T42" fmla="*/ 2147483646 w 488"/>
                <a:gd name="T43" fmla="*/ 2147483646 h 306"/>
                <a:gd name="T44" fmla="*/ 2147483646 w 488"/>
                <a:gd name="T45" fmla="*/ 2147483646 h 306"/>
                <a:gd name="T46" fmla="*/ 2147483646 w 488"/>
                <a:gd name="T47" fmla="*/ 2147483646 h 306"/>
                <a:gd name="T48" fmla="*/ 2147483646 w 488"/>
                <a:gd name="T49" fmla="*/ 2147483646 h 306"/>
                <a:gd name="T50" fmla="*/ 2147483646 w 488"/>
                <a:gd name="T51" fmla="*/ 2147483646 h 306"/>
                <a:gd name="T52" fmla="*/ 2147483646 w 488"/>
                <a:gd name="T53" fmla="*/ 2147483646 h 306"/>
                <a:gd name="T54" fmla="*/ 2147483646 w 488"/>
                <a:gd name="T55" fmla="*/ 2147483646 h 306"/>
                <a:gd name="T56" fmla="*/ 2147483646 w 488"/>
                <a:gd name="T57" fmla="*/ 2147483646 h 306"/>
                <a:gd name="T58" fmla="*/ 2147483646 w 488"/>
                <a:gd name="T59" fmla="*/ 2147483646 h 306"/>
                <a:gd name="T60" fmla="*/ 2147483646 w 488"/>
                <a:gd name="T61" fmla="*/ 2147483646 h 306"/>
                <a:gd name="T62" fmla="*/ 2147483646 w 488"/>
                <a:gd name="T63" fmla="*/ 2147483646 h 306"/>
                <a:gd name="T64" fmla="*/ 2147483646 w 488"/>
                <a:gd name="T65" fmla="*/ 2147483646 h 306"/>
                <a:gd name="T66" fmla="*/ 2147483646 w 488"/>
                <a:gd name="T67" fmla="*/ 2147483646 h 306"/>
                <a:gd name="T68" fmla="*/ 2147483646 w 488"/>
                <a:gd name="T69" fmla="*/ 2147483646 h 306"/>
                <a:gd name="T70" fmla="*/ 2147483646 w 488"/>
                <a:gd name="T71" fmla="*/ 2147483646 h 306"/>
                <a:gd name="T72" fmla="*/ 2147483646 w 488"/>
                <a:gd name="T73" fmla="*/ 2147483646 h 306"/>
                <a:gd name="T74" fmla="*/ 2147483646 w 488"/>
                <a:gd name="T75" fmla="*/ 2147483646 h 306"/>
                <a:gd name="T76" fmla="*/ 2147483646 w 488"/>
                <a:gd name="T77" fmla="*/ 2147483646 h 306"/>
                <a:gd name="T78" fmla="*/ 2147483646 w 488"/>
                <a:gd name="T79" fmla="*/ 2147483646 h 306"/>
                <a:gd name="T80" fmla="*/ 2147483646 w 488"/>
                <a:gd name="T81" fmla="*/ 2147483646 h 306"/>
                <a:gd name="T82" fmla="*/ 2147483646 w 488"/>
                <a:gd name="T83" fmla="*/ 2147483646 h 306"/>
                <a:gd name="T84" fmla="*/ 2147483646 w 488"/>
                <a:gd name="T85" fmla="*/ 2147483646 h 306"/>
                <a:gd name="T86" fmla="*/ 2147483646 w 488"/>
                <a:gd name="T87" fmla="*/ 2147483646 h 306"/>
                <a:gd name="T88" fmla="*/ 2147483646 w 488"/>
                <a:gd name="T89" fmla="*/ 2147483646 h 306"/>
                <a:gd name="T90" fmla="*/ 2147483646 w 488"/>
                <a:gd name="T91" fmla="*/ 2147483646 h 306"/>
                <a:gd name="T92" fmla="*/ 2147483646 w 488"/>
                <a:gd name="T93" fmla="*/ 2147483646 h 306"/>
                <a:gd name="T94" fmla="*/ 2147483646 w 488"/>
                <a:gd name="T95" fmla="*/ 2147483646 h 306"/>
                <a:gd name="T96" fmla="*/ 2147483646 w 488"/>
                <a:gd name="T97" fmla="*/ 2147483646 h 306"/>
                <a:gd name="T98" fmla="*/ 2147483646 w 488"/>
                <a:gd name="T99" fmla="*/ 2147483646 h 306"/>
                <a:gd name="T100" fmla="*/ 2147483646 w 488"/>
                <a:gd name="T101" fmla="*/ 2147483646 h 306"/>
                <a:gd name="T102" fmla="*/ 2147483646 w 488"/>
                <a:gd name="T103" fmla="*/ 2147483646 h 306"/>
                <a:gd name="T104" fmla="*/ 2147483646 w 488"/>
                <a:gd name="T105" fmla="*/ 2147483646 h 306"/>
                <a:gd name="T106" fmla="*/ 2147483646 w 488"/>
                <a:gd name="T107" fmla="*/ 2147483646 h 306"/>
                <a:gd name="T108" fmla="*/ 2147483646 w 488"/>
                <a:gd name="T109" fmla="*/ 2147483646 h 306"/>
                <a:gd name="T110" fmla="*/ 2147483646 w 488"/>
                <a:gd name="T111" fmla="*/ 2147483646 h 306"/>
                <a:gd name="T112" fmla="*/ 2147483646 w 488"/>
                <a:gd name="T113" fmla="*/ 2147483646 h 306"/>
                <a:gd name="T114" fmla="*/ 2147483646 w 488"/>
                <a:gd name="T115" fmla="*/ 2147483646 h 30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488" h="306">
                  <a:moveTo>
                    <a:pt x="62" y="2"/>
                  </a:moveTo>
                  <a:lnTo>
                    <a:pt x="60" y="4"/>
                  </a:lnTo>
                  <a:lnTo>
                    <a:pt x="64" y="10"/>
                  </a:lnTo>
                  <a:lnTo>
                    <a:pt x="86" y="24"/>
                  </a:lnTo>
                  <a:lnTo>
                    <a:pt x="100" y="38"/>
                  </a:lnTo>
                  <a:lnTo>
                    <a:pt x="98" y="40"/>
                  </a:lnTo>
                  <a:lnTo>
                    <a:pt x="90" y="50"/>
                  </a:lnTo>
                  <a:lnTo>
                    <a:pt x="88" y="50"/>
                  </a:lnTo>
                  <a:lnTo>
                    <a:pt x="88" y="52"/>
                  </a:lnTo>
                  <a:lnTo>
                    <a:pt x="74" y="52"/>
                  </a:lnTo>
                  <a:lnTo>
                    <a:pt x="66" y="54"/>
                  </a:lnTo>
                  <a:lnTo>
                    <a:pt x="60" y="58"/>
                  </a:lnTo>
                  <a:lnTo>
                    <a:pt x="64" y="66"/>
                  </a:lnTo>
                  <a:lnTo>
                    <a:pt x="64" y="74"/>
                  </a:lnTo>
                  <a:lnTo>
                    <a:pt x="72" y="86"/>
                  </a:lnTo>
                  <a:lnTo>
                    <a:pt x="72" y="108"/>
                  </a:lnTo>
                  <a:lnTo>
                    <a:pt x="78" y="110"/>
                  </a:lnTo>
                  <a:lnTo>
                    <a:pt x="88" y="114"/>
                  </a:lnTo>
                  <a:lnTo>
                    <a:pt x="90" y="114"/>
                  </a:lnTo>
                  <a:lnTo>
                    <a:pt x="92" y="116"/>
                  </a:lnTo>
                  <a:lnTo>
                    <a:pt x="102" y="130"/>
                  </a:lnTo>
                  <a:lnTo>
                    <a:pt x="108" y="146"/>
                  </a:lnTo>
                  <a:lnTo>
                    <a:pt x="108" y="156"/>
                  </a:lnTo>
                  <a:lnTo>
                    <a:pt x="106" y="164"/>
                  </a:lnTo>
                  <a:lnTo>
                    <a:pt x="104" y="170"/>
                  </a:lnTo>
                  <a:lnTo>
                    <a:pt x="94" y="178"/>
                  </a:lnTo>
                  <a:lnTo>
                    <a:pt x="80" y="184"/>
                  </a:lnTo>
                  <a:lnTo>
                    <a:pt x="54" y="200"/>
                  </a:lnTo>
                  <a:lnTo>
                    <a:pt x="52" y="200"/>
                  </a:lnTo>
                  <a:lnTo>
                    <a:pt x="4" y="204"/>
                  </a:lnTo>
                  <a:lnTo>
                    <a:pt x="0" y="216"/>
                  </a:lnTo>
                  <a:lnTo>
                    <a:pt x="8" y="232"/>
                  </a:lnTo>
                  <a:lnTo>
                    <a:pt x="8" y="234"/>
                  </a:lnTo>
                  <a:lnTo>
                    <a:pt x="12" y="254"/>
                  </a:lnTo>
                  <a:lnTo>
                    <a:pt x="38" y="286"/>
                  </a:lnTo>
                  <a:lnTo>
                    <a:pt x="40" y="286"/>
                  </a:lnTo>
                  <a:lnTo>
                    <a:pt x="50" y="306"/>
                  </a:lnTo>
                  <a:lnTo>
                    <a:pt x="52" y="302"/>
                  </a:lnTo>
                  <a:lnTo>
                    <a:pt x="60" y="278"/>
                  </a:lnTo>
                  <a:lnTo>
                    <a:pt x="60" y="276"/>
                  </a:lnTo>
                  <a:lnTo>
                    <a:pt x="76" y="256"/>
                  </a:lnTo>
                  <a:lnTo>
                    <a:pt x="78" y="254"/>
                  </a:lnTo>
                  <a:lnTo>
                    <a:pt x="98" y="246"/>
                  </a:lnTo>
                  <a:lnTo>
                    <a:pt x="100" y="246"/>
                  </a:lnTo>
                  <a:lnTo>
                    <a:pt x="112" y="254"/>
                  </a:lnTo>
                  <a:lnTo>
                    <a:pt x="128" y="252"/>
                  </a:lnTo>
                  <a:lnTo>
                    <a:pt x="124" y="224"/>
                  </a:lnTo>
                  <a:lnTo>
                    <a:pt x="126" y="222"/>
                  </a:lnTo>
                  <a:lnTo>
                    <a:pt x="142" y="222"/>
                  </a:lnTo>
                  <a:lnTo>
                    <a:pt x="158" y="222"/>
                  </a:lnTo>
                  <a:lnTo>
                    <a:pt x="160" y="222"/>
                  </a:lnTo>
                  <a:lnTo>
                    <a:pt x="192" y="238"/>
                  </a:lnTo>
                  <a:lnTo>
                    <a:pt x="218" y="242"/>
                  </a:lnTo>
                  <a:lnTo>
                    <a:pt x="220" y="242"/>
                  </a:lnTo>
                  <a:lnTo>
                    <a:pt x="228" y="250"/>
                  </a:lnTo>
                  <a:lnTo>
                    <a:pt x="242" y="254"/>
                  </a:lnTo>
                  <a:lnTo>
                    <a:pt x="250" y="262"/>
                  </a:lnTo>
                  <a:lnTo>
                    <a:pt x="254" y="264"/>
                  </a:lnTo>
                  <a:lnTo>
                    <a:pt x="264" y="256"/>
                  </a:lnTo>
                  <a:lnTo>
                    <a:pt x="264" y="254"/>
                  </a:lnTo>
                  <a:lnTo>
                    <a:pt x="276" y="244"/>
                  </a:lnTo>
                  <a:lnTo>
                    <a:pt x="284" y="230"/>
                  </a:lnTo>
                  <a:lnTo>
                    <a:pt x="296" y="238"/>
                  </a:lnTo>
                  <a:lnTo>
                    <a:pt x="296" y="240"/>
                  </a:lnTo>
                  <a:lnTo>
                    <a:pt x="300" y="250"/>
                  </a:lnTo>
                  <a:lnTo>
                    <a:pt x="300" y="252"/>
                  </a:lnTo>
                  <a:lnTo>
                    <a:pt x="298" y="258"/>
                  </a:lnTo>
                  <a:lnTo>
                    <a:pt x="300" y="260"/>
                  </a:lnTo>
                  <a:lnTo>
                    <a:pt x="308" y="256"/>
                  </a:lnTo>
                  <a:lnTo>
                    <a:pt x="318" y="246"/>
                  </a:lnTo>
                  <a:lnTo>
                    <a:pt x="328" y="246"/>
                  </a:lnTo>
                  <a:lnTo>
                    <a:pt x="330" y="246"/>
                  </a:lnTo>
                  <a:lnTo>
                    <a:pt x="336" y="250"/>
                  </a:lnTo>
                  <a:lnTo>
                    <a:pt x="342" y="258"/>
                  </a:lnTo>
                  <a:lnTo>
                    <a:pt x="342" y="260"/>
                  </a:lnTo>
                  <a:lnTo>
                    <a:pt x="342" y="264"/>
                  </a:lnTo>
                  <a:lnTo>
                    <a:pt x="340" y="282"/>
                  </a:lnTo>
                  <a:lnTo>
                    <a:pt x="346" y="290"/>
                  </a:lnTo>
                  <a:lnTo>
                    <a:pt x="348" y="290"/>
                  </a:lnTo>
                  <a:lnTo>
                    <a:pt x="360" y="278"/>
                  </a:lnTo>
                  <a:lnTo>
                    <a:pt x="372" y="268"/>
                  </a:lnTo>
                  <a:lnTo>
                    <a:pt x="380" y="262"/>
                  </a:lnTo>
                  <a:lnTo>
                    <a:pt x="388" y="260"/>
                  </a:lnTo>
                  <a:lnTo>
                    <a:pt x="408" y="260"/>
                  </a:lnTo>
                  <a:lnTo>
                    <a:pt x="414" y="250"/>
                  </a:lnTo>
                  <a:lnTo>
                    <a:pt x="430" y="242"/>
                  </a:lnTo>
                  <a:lnTo>
                    <a:pt x="432" y="242"/>
                  </a:lnTo>
                  <a:lnTo>
                    <a:pt x="452" y="240"/>
                  </a:lnTo>
                  <a:lnTo>
                    <a:pt x="474" y="228"/>
                  </a:lnTo>
                  <a:lnTo>
                    <a:pt x="488" y="228"/>
                  </a:lnTo>
                  <a:lnTo>
                    <a:pt x="484" y="222"/>
                  </a:lnTo>
                  <a:lnTo>
                    <a:pt x="486" y="220"/>
                  </a:lnTo>
                  <a:lnTo>
                    <a:pt x="488" y="216"/>
                  </a:lnTo>
                  <a:lnTo>
                    <a:pt x="460" y="154"/>
                  </a:lnTo>
                  <a:lnTo>
                    <a:pt x="460" y="152"/>
                  </a:lnTo>
                  <a:lnTo>
                    <a:pt x="458" y="150"/>
                  </a:lnTo>
                  <a:lnTo>
                    <a:pt x="472" y="134"/>
                  </a:lnTo>
                  <a:lnTo>
                    <a:pt x="468" y="130"/>
                  </a:lnTo>
                  <a:lnTo>
                    <a:pt x="446" y="126"/>
                  </a:lnTo>
                  <a:lnTo>
                    <a:pt x="444" y="126"/>
                  </a:lnTo>
                  <a:lnTo>
                    <a:pt x="444" y="124"/>
                  </a:lnTo>
                  <a:lnTo>
                    <a:pt x="430" y="110"/>
                  </a:lnTo>
                  <a:lnTo>
                    <a:pt x="430" y="106"/>
                  </a:lnTo>
                  <a:lnTo>
                    <a:pt x="428" y="108"/>
                  </a:lnTo>
                  <a:lnTo>
                    <a:pt x="416" y="100"/>
                  </a:lnTo>
                  <a:lnTo>
                    <a:pt x="408" y="108"/>
                  </a:lnTo>
                  <a:lnTo>
                    <a:pt x="400" y="114"/>
                  </a:lnTo>
                  <a:lnTo>
                    <a:pt x="394" y="114"/>
                  </a:lnTo>
                  <a:lnTo>
                    <a:pt x="388" y="110"/>
                  </a:lnTo>
                  <a:lnTo>
                    <a:pt x="382" y="104"/>
                  </a:lnTo>
                  <a:lnTo>
                    <a:pt x="372" y="94"/>
                  </a:lnTo>
                  <a:lnTo>
                    <a:pt x="366" y="86"/>
                  </a:lnTo>
                  <a:lnTo>
                    <a:pt x="362" y="86"/>
                  </a:lnTo>
                  <a:lnTo>
                    <a:pt x="352" y="90"/>
                  </a:lnTo>
                  <a:lnTo>
                    <a:pt x="334" y="94"/>
                  </a:lnTo>
                  <a:lnTo>
                    <a:pt x="328" y="94"/>
                  </a:lnTo>
                  <a:lnTo>
                    <a:pt x="324" y="94"/>
                  </a:lnTo>
                  <a:lnTo>
                    <a:pt x="322" y="90"/>
                  </a:lnTo>
                  <a:lnTo>
                    <a:pt x="320" y="84"/>
                  </a:lnTo>
                  <a:lnTo>
                    <a:pt x="320" y="70"/>
                  </a:lnTo>
                  <a:lnTo>
                    <a:pt x="322" y="60"/>
                  </a:lnTo>
                  <a:lnTo>
                    <a:pt x="320" y="54"/>
                  </a:lnTo>
                  <a:lnTo>
                    <a:pt x="216" y="50"/>
                  </a:lnTo>
                  <a:lnTo>
                    <a:pt x="202" y="44"/>
                  </a:lnTo>
                  <a:lnTo>
                    <a:pt x="194" y="38"/>
                  </a:lnTo>
                  <a:lnTo>
                    <a:pt x="178" y="34"/>
                  </a:lnTo>
                  <a:lnTo>
                    <a:pt x="172" y="30"/>
                  </a:lnTo>
                  <a:lnTo>
                    <a:pt x="164" y="24"/>
                  </a:lnTo>
                  <a:lnTo>
                    <a:pt x="144" y="0"/>
                  </a:lnTo>
                  <a:lnTo>
                    <a:pt x="132" y="10"/>
                  </a:lnTo>
                  <a:lnTo>
                    <a:pt x="116" y="4"/>
                  </a:lnTo>
                  <a:lnTo>
                    <a:pt x="74" y="6"/>
                  </a:lnTo>
                  <a:lnTo>
                    <a:pt x="62" y="2"/>
                  </a:lnTo>
                  <a:close/>
                </a:path>
              </a:pathLst>
            </a:custGeom>
            <a:grpFill/>
            <a:ln w="3175" cmpd="sng">
              <a:solidFill>
                <a:srgbClr val="FFFF00"/>
              </a:solidFill>
              <a:prstDash val="solid"/>
            </a:ln>
            <a:effectLst>
              <a:outerShdw blurRad="88900" dist="1016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800" b="1">
                <a:solidFill>
                  <a:schemeClr val="lt1"/>
                </a:solidFill>
              </a:endParaRPr>
            </a:p>
          </p:txBody>
        </p:sp>
        <p:sp>
          <p:nvSpPr>
            <p:cNvPr id="46" name="广东"/>
            <p:cNvSpPr/>
            <p:nvPr/>
          </p:nvSpPr>
          <p:spPr bwMode="auto">
            <a:xfrm>
              <a:off x="5129868" y="5096260"/>
              <a:ext cx="909894" cy="719795"/>
            </a:xfrm>
            <a:custGeom>
              <a:avLst/>
              <a:gdLst>
                <a:gd name="T0" fmla="*/ 2147483646 w 508"/>
                <a:gd name="T1" fmla="*/ 2147483646 h 402"/>
                <a:gd name="T2" fmla="*/ 2147483646 w 508"/>
                <a:gd name="T3" fmla="*/ 2147483646 h 402"/>
                <a:gd name="T4" fmla="*/ 2147483646 w 508"/>
                <a:gd name="T5" fmla="*/ 2147483646 h 402"/>
                <a:gd name="T6" fmla="*/ 2147483646 w 508"/>
                <a:gd name="T7" fmla="*/ 2147483646 h 402"/>
                <a:gd name="T8" fmla="*/ 2147483646 w 508"/>
                <a:gd name="T9" fmla="*/ 2147483646 h 402"/>
                <a:gd name="T10" fmla="*/ 2147483646 w 508"/>
                <a:gd name="T11" fmla="*/ 2147483646 h 402"/>
                <a:gd name="T12" fmla="*/ 2147483646 w 508"/>
                <a:gd name="T13" fmla="*/ 2147483646 h 402"/>
                <a:gd name="T14" fmla="*/ 2147483646 w 508"/>
                <a:gd name="T15" fmla="*/ 2147483646 h 402"/>
                <a:gd name="T16" fmla="*/ 2147483646 w 508"/>
                <a:gd name="T17" fmla="*/ 2147483646 h 402"/>
                <a:gd name="T18" fmla="*/ 2147483646 w 508"/>
                <a:gd name="T19" fmla="*/ 2147483646 h 402"/>
                <a:gd name="T20" fmla="*/ 2147483646 w 508"/>
                <a:gd name="T21" fmla="*/ 2147483646 h 402"/>
                <a:gd name="T22" fmla="*/ 2147483646 w 508"/>
                <a:gd name="T23" fmla="*/ 2147483646 h 402"/>
                <a:gd name="T24" fmla="*/ 2147483646 w 508"/>
                <a:gd name="T25" fmla="*/ 2147483646 h 402"/>
                <a:gd name="T26" fmla="*/ 2147483646 w 508"/>
                <a:gd name="T27" fmla="*/ 2147483646 h 402"/>
                <a:gd name="T28" fmla="*/ 2147483646 w 508"/>
                <a:gd name="T29" fmla="*/ 2147483646 h 402"/>
                <a:gd name="T30" fmla="*/ 2147483646 w 508"/>
                <a:gd name="T31" fmla="*/ 2147483646 h 402"/>
                <a:gd name="T32" fmla="*/ 2147483646 w 508"/>
                <a:gd name="T33" fmla="*/ 2147483646 h 402"/>
                <a:gd name="T34" fmla="*/ 2147483646 w 508"/>
                <a:gd name="T35" fmla="*/ 2147483646 h 402"/>
                <a:gd name="T36" fmla="*/ 2147483646 w 508"/>
                <a:gd name="T37" fmla="*/ 2147483646 h 402"/>
                <a:gd name="T38" fmla="*/ 2147483646 w 508"/>
                <a:gd name="T39" fmla="*/ 2147483646 h 402"/>
                <a:gd name="T40" fmla="*/ 2147483646 w 508"/>
                <a:gd name="T41" fmla="*/ 2147483646 h 402"/>
                <a:gd name="T42" fmla="*/ 2147483646 w 508"/>
                <a:gd name="T43" fmla="*/ 2147483646 h 402"/>
                <a:gd name="T44" fmla="*/ 2147483646 w 508"/>
                <a:gd name="T45" fmla="*/ 2147483646 h 402"/>
                <a:gd name="T46" fmla="*/ 2147483646 w 508"/>
                <a:gd name="T47" fmla="*/ 2147483646 h 402"/>
                <a:gd name="T48" fmla="*/ 2147483646 w 508"/>
                <a:gd name="T49" fmla="*/ 2147483646 h 402"/>
                <a:gd name="T50" fmla="*/ 2147483646 w 508"/>
                <a:gd name="T51" fmla="*/ 2147483646 h 402"/>
                <a:gd name="T52" fmla="*/ 2147483646 w 508"/>
                <a:gd name="T53" fmla="*/ 2147483646 h 402"/>
                <a:gd name="T54" fmla="*/ 2147483646 w 508"/>
                <a:gd name="T55" fmla="*/ 2147483646 h 402"/>
                <a:gd name="T56" fmla="*/ 2147483646 w 508"/>
                <a:gd name="T57" fmla="*/ 2147483646 h 402"/>
                <a:gd name="T58" fmla="*/ 2147483646 w 508"/>
                <a:gd name="T59" fmla="*/ 2147483646 h 402"/>
                <a:gd name="T60" fmla="*/ 2147483646 w 508"/>
                <a:gd name="T61" fmla="*/ 2147483646 h 402"/>
                <a:gd name="T62" fmla="*/ 2147483646 w 508"/>
                <a:gd name="T63" fmla="*/ 2147483646 h 402"/>
                <a:gd name="T64" fmla="*/ 2147483646 w 508"/>
                <a:gd name="T65" fmla="*/ 2147483646 h 402"/>
                <a:gd name="T66" fmla="*/ 2147483646 w 508"/>
                <a:gd name="T67" fmla="*/ 2147483646 h 402"/>
                <a:gd name="T68" fmla="*/ 2147483646 w 508"/>
                <a:gd name="T69" fmla="*/ 2147483646 h 402"/>
                <a:gd name="T70" fmla="*/ 2147483646 w 508"/>
                <a:gd name="T71" fmla="*/ 2147483646 h 402"/>
                <a:gd name="T72" fmla="*/ 2147483646 w 508"/>
                <a:gd name="T73" fmla="*/ 2147483646 h 402"/>
                <a:gd name="T74" fmla="*/ 2147483646 w 508"/>
                <a:gd name="T75" fmla="*/ 2147483646 h 402"/>
                <a:gd name="T76" fmla="*/ 2147483646 w 508"/>
                <a:gd name="T77" fmla="*/ 2147483646 h 402"/>
                <a:gd name="T78" fmla="*/ 2147483646 w 508"/>
                <a:gd name="T79" fmla="*/ 2147483646 h 402"/>
                <a:gd name="T80" fmla="*/ 2147483646 w 508"/>
                <a:gd name="T81" fmla="*/ 2147483646 h 402"/>
                <a:gd name="T82" fmla="*/ 2147483646 w 508"/>
                <a:gd name="T83" fmla="*/ 2147483646 h 402"/>
                <a:gd name="T84" fmla="*/ 2147483646 w 508"/>
                <a:gd name="T85" fmla="*/ 2147483646 h 402"/>
                <a:gd name="T86" fmla="*/ 2147483646 w 508"/>
                <a:gd name="T87" fmla="*/ 2147483646 h 402"/>
                <a:gd name="T88" fmla="*/ 2147483646 w 508"/>
                <a:gd name="T89" fmla="*/ 2147483646 h 402"/>
                <a:gd name="T90" fmla="*/ 2147483646 w 508"/>
                <a:gd name="T91" fmla="*/ 2147483646 h 402"/>
                <a:gd name="T92" fmla="*/ 2147483646 w 508"/>
                <a:gd name="T93" fmla="*/ 2147483646 h 402"/>
                <a:gd name="T94" fmla="*/ 2147483646 w 508"/>
                <a:gd name="T95" fmla="*/ 2147483646 h 402"/>
                <a:gd name="T96" fmla="*/ 2147483646 w 508"/>
                <a:gd name="T97" fmla="*/ 2147483646 h 402"/>
                <a:gd name="T98" fmla="*/ 2147483646 w 508"/>
                <a:gd name="T99" fmla="*/ 2147483646 h 402"/>
                <a:gd name="T100" fmla="*/ 2147483646 w 508"/>
                <a:gd name="T101" fmla="*/ 2147483646 h 402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508" h="402">
                  <a:moveTo>
                    <a:pt x="476" y="138"/>
                  </a:moveTo>
                  <a:lnTo>
                    <a:pt x="476" y="138"/>
                  </a:lnTo>
                  <a:lnTo>
                    <a:pt x="484" y="134"/>
                  </a:lnTo>
                  <a:lnTo>
                    <a:pt x="488" y="130"/>
                  </a:lnTo>
                  <a:lnTo>
                    <a:pt x="488" y="128"/>
                  </a:lnTo>
                  <a:lnTo>
                    <a:pt x="490" y="126"/>
                  </a:lnTo>
                  <a:lnTo>
                    <a:pt x="492" y="126"/>
                  </a:lnTo>
                  <a:lnTo>
                    <a:pt x="508" y="126"/>
                  </a:lnTo>
                  <a:lnTo>
                    <a:pt x="508" y="116"/>
                  </a:lnTo>
                  <a:lnTo>
                    <a:pt x="502" y="114"/>
                  </a:lnTo>
                  <a:lnTo>
                    <a:pt x="496" y="110"/>
                  </a:lnTo>
                  <a:lnTo>
                    <a:pt x="472" y="88"/>
                  </a:lnTo>
                  <a:lnTo>
                    <a:pt x="460" y="58"/>
                  </a:lnTo>
                  <a:lnTo>
                    <a:pt x="446" y="44"/>
                  </a:lnTo>
                  <a:lnTo>
                    <a:pt x="424" y="42"/>
                  </a:lnTo>
                  <a:lnTo>
                    <a:pt x="406" y="44"/>
                  </a:lnTo>
                  <a:lnTo>
                    <a:pt x="402" y="44"/>
                  </a:lnTo>
                  <a:lnTo>
                    <a:pt x="404" y="54"/>
                  </a:lnTo>
                  <a:lnTo>
                    <a:pt x="404" y="56"/>
                  </a:lnTo>
                  <a:lnTo>
                    <a:pt x="404" y="58"/>
                  </a:lnTo>
                  <a:lnTo>
                    <a:pt x="400" y="58"/>
                  </a:lnTo>
                  <a:lnTo>
                    <a:pt x="388" y="64"/>
                  </a:lnTo>
                  <a:lnTo>
                    <a:pt x="386" y="62"/>
                  </a:lnTo>
                  <a:lnTo>
                    <a:pt x="372" y="50"/>
                  </a:lnTo>
                  <a:lnTo>
                    <a:pt x="368" y="50"/>
                  </a:lnTo>
                  <a:lnTo>
                    <a:pt x="364" y="50"/>
                  </a:lnTo>
                  <a:lnTo>
                    <a:pt x="332" y="64"/>
                  </a:lnTo>
                  <a:lnTo>
                    <a:pt x="322" y="68"/>
                  </a:lnTo>
                  <a:lnTo>
                    <a:pt x="316" y="66"/>
                  </a:lnTo>
                  <a:lnTo>
                    <a:pt x="310" y="70"/>
                  </a:lnTo>
                  <a:lnTo>
                    <a:pt x="304" y="76"/>
                  </a:lnTo>
                  <a:lnTo>
                    <a:pt x="300" y="80"/>
                  </a:lnTo>
                  <a:lnTo>
                    <a:pt x="298" y="76"/>
                  </a:lnTo>
                  <a:lnTo>
                    <a:pt x="288" y="66"/>
                  </a:lnTo>
                  <a:lnTo>
                    <a:pt x="286" y="62"/>
                  </a:lnTo>
                  <a:lnTo>
                    <a:pt x="286" y="58"/>
                  </a:lnTo>
                  <a:lnTo>
                    <a:pt x="290" y="50"/>
                  </a:lnTo>
                  <a:lnTo>
                    <a:pt x="300" y="38"/>
                  </a:lnTo>
                  <a:lnTo>
                    <a:pt x="314" y="22"/>
                  </a:lnTo>
                  <a:lnTo>
                    <a:pt x="318" y="16"/>
                  </a:lnTo>
                  <a:lnTo>
                    <a:pt x="316" y="12"/>
                  </a:lnTo>
                  <a:lnTo>
                    <a:pt x="312" y="12"/>
                  </a:lnTo>
                  <a:lnTo>
                    <a:pt x="308" y="14"/>
                  </a:lnTo>
                  <a:lnTo>
                    <a:pt x="298" y="20"/>
                  </a:lnTo>
                  <a:lnTo>
                    <a:pt x="288" y="26"/>
                  </a:lnTo>
                  <a:lnTo>
                    <a:pt x="282" y="28"/>
                  </a:lnTo>
                  <a:lnTo>
                    <a:pt x="280" y="26"/>
                  </a:lnTo>
                  <a:lnTo>
                    <a:pt x="278" y="20"/>
                  </a:lnTo>
                  <a:lnTo>
                    <a:pt x="276" y="20"/>
                  </a:lnTo>
                  <a:lnTo>
                    <a:pt x="270" y="6"/>
                  </a:lnTo>
                  <a:lnTo>
                    <a:pt x="254" y="16"/>
                  </a:lnTo>
                  <a:lnTo>
                    <a:pt x="252" y="18"/>
                  </a:lnTo>
                  <a:lnTo>
                    <a:pt x="252" y="16"/>
                  </a:lnTo>
                  <a:lnTo>
                    <a:pt x="236" y="8"/>
                  </a:lnTo>
                  <a:lnTo>
                    <a:pt x="220" y="2"/>
                  </a:lnTo>
                  <a:lnTo>
                    <a:pt x="214" y="0"/>
                  </a:lnTo>
                  <a:lnTo>
                    <a:pt x="208" y="2"/>
                  </a:lnTo>
                  <a:lnTo>
                    <a:pt x="204" y="6"/>
                  </a:lnTo>
                  <a:lnTo>
                    <a:pt x="198" y="12"/>
                  </a:lnTo>
                  <a:lnTo>
                    <a:pt x="204" y="24"/>
                  </a:lnTo>
                  <a:lnTo>
                    <a:pt x="210" y="38"/>
                  </a:lnTo>
                  <a:lnTo>
                    <a:pt x="210" y="44"/>
                  </a:lnTo>
                  <a:lnTo>
                    <a:pt x="210" y="48"/>
                  </a:lnTo>
                  <a:lnTo>
                    <a:pt x="208" y="52"/>
                  </a:lnTo>
                  <a:lnTo>
                    <a:pt x="204" y="54"/>
                  </a:lnTo>
                  <a:lnTo>
                    <a:pt x="200" y="54"/>
                  </a:lnTo>
                  <a:lnTo>
                    <a:pt x="194" y="54"/>
                  </a:lnTo>
                  <a:lnTo>
                    <a:pt x="188" y="50"/>
                  </a:lnTo>
                  <a:lnTo>
                    <a:pt x="182" y="46"/>
                  </a:lnTo>
                  <a:lnTo>
                    <a:pt x="164" y="36"/>
                  </a:lnTo>
                  <a:lnTo>
                    <a:pt x="156" y="32"/>
                  </a:lnTo>
                  <a:lnTo>
                    <a:pt x="156" y="34"/>
                  </a:lnTo>
                  <a:lnTo>
                    <a:pt x="156" y="52"/>
                  </a:lnTo>
                  <a:lnTo>
                    <a:pt x="144" y="66"/>
                  </a:lnTo>
                  <a:lnTo>
                    <a:pt x="144" y="80"/>
                  </a:lnTo>
                  <a:lnTo>
                    <a:pt x="148" y="94"/>
                  </a:lnTo>
                  <a:lnTo>
                    <a:pt x="150" y="94"/>
                  </a:lnTo>
                  <a:lnTo>
                    <a:pt x="140" y="108"/>
                  </a:lnTo>
                  <a:lnTo>
                    <a:pt x="136" y="120"/>
                  </a:lnTo>
                  <a:lnTo>
                    <a:pt x="136" y="122"/>
                  </a:lnTo>
                  <a:lnTo>
                    <a:pt x="124" y="134"/>
                  </a:lnTo>
                  <a:lnTo>
                    <a:pt x="104" y="180"/>
                  </a:lnTo>
                  <a:lnTo>
                    <a:pt x="104" y="204"/>
                  </a:lnTo>
                  <a:lnTo>
                    <a:pt x="60" y="230"/>
                  </a:lnTo>
                  <a:lnTo>
                    <a:pt x="58" y="234"/>
                  </a:lnTo>
                  <a:lnTo>
                    <a:pt x="64" y="248"/>
                  </a:lnTo>
                  <a:lnTo>
                    <a:pt x="60" y="266"/>
                  </a:lnTo>
                  <a:lnTo>
                    <a:pt x="42" y="264"/>
                  </a:lnTo>
                  <a:lnTo>
                    <a:pt x="38" y="284"/>
                  </a:lnTo>
                  <a:lnTo>
                    <a:pt x="16" y="284"/>
                  </a:lnTo>
                  <a:lnTo>
                    <a:pt x="10" y="292"/>
                  </a:lnTo>
                  <a:lnTo>
                    <a:pt x="4" y="306"/>
                  </a:lnTo>
                  <a:lnTo>
                    <a:pt x="0" y="356"/>
                  </a:lnTo>
                  <a:lnTo>
                    <a:pt x="4" y="368"/>
                  </a:lnTo>
                  <a:lnTo>
                    <a:pt x="6" y="368"/>
                  </a:lnTo>
                  <a:lnTo>
                    <a:pt x="6" y="380"/>
                  </a:lnTo>
                  <a:lnTo>
                    <a:pt x="16" y="392"/>
                  </a:lnTo>
                  <a:lnTo>
                    <a:pt x="16" y="402"/>
                  </a:lnTo>
                  <a:lnTo>
                    <a:pt x="42" y="400"/>
                  </a:lnTo>
                  <a:lnTo>
                    <a:pt x="44" y="398"/>
                  </a:lnTo>
                  <a:lnTo>
                    <a:pt x="44" y="396"/>
                  </a:lnTo>
                  <a:lnTo>
                    <a:pt x="52" y="388"/>
                  </a:lnTo>
                  <a:lnTo>
                    <a:pt x="36" y="372"/>
                  </a:lnTo>
                  <a:lnTo>
                    <a:pt x="34" y="372"/>
                  </a:lnTo>
                  <a:lnTo>
                    <a:pt x="24" y="364"/>
                  </a:lnTo>
                  <a:lnTo>
                    <a:pt x="24" y="362"/>
                  </a:lnTo>
                  <a:lnTo>
                    <a:pt x="24" y="346"/>
                  </a:lnTo>
                  <a:lnTo>
                    <a:pt x="36" y="346"/>
                  </a:lnTo>
                  <a:lnTo>
                    <a:pt x="38" y="340"/>
                  </a:lnTo>
                  <a:lnTo>
                    <a:pt x="32" y="324"/>
                  </a:lnTo>
                  <a:lnTo>
                    <a:pt x="64" y="324"/>
                  </a:lnTo>
                  <a:lnTo>
                    <a:pt x="120" y="298"/>
                  </a:lnTo>
                  <a:lnTo>
                    <a:pt x="126" y="286"/>
                  </a:lnTo>
                  <a:lnTo>
                    <a:pt x="128" y="282"/>
                  </a:lnTo>
                  <a:lnTo>
                    <a:pt x="140" y="288"/>
                  </a:lnTo>
                  <a:lnTo>
                    <a:pt x="140" y="290"/>
                  </a:lnTo>
                  <a:lnTo>
                    <a:pt x="146" y="296"/>
                  </a:lnTo>
                  <a:lnTo>
                    <a:pt x="152" y="294"/>
                  </a:lnTo>
                  <a:lnTo>
                    <a:pt x="150" y="282"/>
                  </a:lnTo>
                  <a:lnTo>
                    <a:pt x="168" y="282"/>
                  </a:lnTo>
                  <a:lnTo>
                    <a:pt x="186" y="286"/>
                  </a:lnTo>
                  <a:lnTo>
                    <a:pt x="192" y="274"/>
                  </a:lnTo>
                  <a:lnTo>
                    <a:pt x="194" y="272"/>
                  </a:lnTo>
                  <a:lnTo>
                    <a:pt x="196" y="272"/>
                  </a:lnTo>
                  <a:lnTo>
                    <a:pt x="214" y="266"/>
                  </a:lnTo>
                  <a:lnTo>
                    <a:pt x="218" y="238"/>
                  </a:lnTo>
                  <a:lnTo>
                    <a:pt x="238" y="256"/>
                  </a:lnTo>
                  <a:lnTo>
                    <a:pt x="246" y="256"/>
                  </a:lnTo>
                  <a:lnTo>
                    <a:pt x="250" y="252"/>
                  </a:lnTo>
                  <a:lnTo>
                    <a:pt x="248" y="192"/>
                  </a:lnTo>
                  <a:lnTo>
                    <a:pt x="248" y="190"/>
                  </a:lnTo>
                  <a:lnTo>
                    <a:pt x="248" y="186"/>
                  </a:lnTo>
                  <a:lnTo>
                    <a:pt x="260" y="188"/>
                  </a:lnTo>
                  <a:lnTo>
                    <a:pt x="262" y="188"/>
                  </a:lnTo>
                  <a:lnTo>
                    <a:pt x="264" y="190"/>
                  </a:lnTo>
                  <a:lnTo>
                    <a:pt x="286" y="230"/>
                  </a:lnTo>
                  <a:lnTo>
                    <a:pt x="312" y="226"/>
                  </a:lnTo>
                  <a:lnTo>
                    <a:pt x="318" y="224"/>
                  </a:lnTo>
                  <a:lnTo>
                    <a:pt x="322" y="216"/>
                  </a:lnTo>
                  <a:lnTo>
                    <a:pt x="314" y="208"/>
                  </a:lnTo>
                  <a:lnTo>
                    <a:pt x="312" y="206"/>
                  </a:lnTo>
                  <a:lnTo>
                    <a:pt x="330" y="200"/>
                  </a:lnTo>
                  <a:lnTo>
                    <a:pt x="332" y="198"/>
                  </a:lnTo>
                  <a:lnTo>
                    <a:pt x="340" y="206"/>
                  </a:lnTo>
                  <a:lnTo>
                    <a:pt x="346" y="202"/>
                  </a:lnTo>
                  <a:lnTo>
                    <a:pt x="346" y="190"/>
                  </a:lnTo>
                  <a:lnTo>
                    <a:pt x="350" y="190"/>
                  </a:lnTo>
                  <a:lnTo>
                    <a:pt x="364" y="190"/>
                  </a:lnTo>
                  <a:lnTo>
                    <a:pt x="370" y="192"/>
                  </a:lnTo>
                  <a:lnTo>
                    <a:pt x="376" y="194"/>
                  </a:lnTo>
                  <a:lnTo>
                    <a:pt x="382" y="198"/>
                  </a:lnTo>
                  <a:lnTo>
                    <a:pt x="386" y="202"/>
                  </a:lnTo>
                  <a:lnTo>
                    <a:pt x="388" y="206"/>
                  </a:lnTo>
                  <a:lnTo>
                    <a:pt x="392" y="186"/>
                  </a:lnTo>
                  <a:lnTo>
                    <a:pt x="396" y="184"/>
                  </a:lnTo>
                  <a:lnTo>
                    <a:pt x="400" y="182"/>
                  </a:lnTo>
                  <a:lnTo>
                    <a:pt x="406" y="182"/>
                  </a:lnTo>
                  <a:lnTo>
                    <a:pt x="412" y="184"/>
                  </a:lnTo>
                  <a:lnTo>
                    <a:pt x="414" y="186"/>
                  </a:lnTo>
                  <a:lnTo>
                    <a:pt x="414" y="188"/>
                  </a:lnTo>
                  <a:lnTo>
                    <a:pt x="418" y="188"/>
                  </a:lnTo>
                  <a:lnTo>
                    <a:pt x="432" y="180"/>
                  </a:lnTo>
                  <a:lnTo>
                    <a:pt x="460" y="160"/>
                  </a:lnTo>
                  <a:lnTo>
                    <a:pt x="460" y="152"/>
                  </a:lnTo>
                  <a:lnTo>
                    <a:pt x="464" y="146"/>
                  </a:lnTo>
                  <a:lnTo>
                    <a:pt x="470" y="140"/>
                  </a:lnTo>
                  <a:lnTo>
                    <a:pt x="476" y="138"/>
                  </a:lnTo>
                  <a:close/>
                </a:path>
              </a:pathLst>
            </a:custGeom>
            <a:grpFill/>
            <a:ln w="3175" cmpd="sng">
              <a:solidFill>
                <a:srgbClr val="FFFF00"/>
              </a:solidFill>
              <a:prstDash val="solid"/>
            </a:ln>
            <a:effectLst>
              <a:outerShdw blurRad="88900" dist="1016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800" b="1">
                <a:solidFill>
                  <a:schemeClr val="lt1"/>
                </a:solidFill>
              </a:endParaRPr>
            </a:p>
          </p:txBody>
        </p:sp>
        <p:sp>
          <p:nvSpPr>
            <p:cNvPr id="47" name="江西"/>
            <p:cNvSpPr/>
            <p:nvPr/>
          </p:nvSpPr>
          <p:spPr bwMode="auto">
            <a:xfrm>
              <a:off x="5560706" y="4472853"/>
              <a:ext cx="544381" cy="741559"/>
            </a:xfrm>
            <a:custGeom>
              <a:avLst/>
              <a:gdLst>
                <a:gd name="T0" fmla="*/ 2147483646 w 304"/>
                <a:gd name="T1" fmla="*/ 0 h 414"/>
                <a:gd name="T2" fmla="*/ 2147483646 w 304"/>
                <a:gd name="T3" fmla="*/ 2147483646 h 414"/>
                <a:gd name="T4" fmla="*/ 2147483646 w 304"/>
                <a:gd name="T5" fmla="*/ 2147483646 h 414"/>
                <a:gd name="T6" fmla="*/ 2147483646 w 304"/>
                <a:gd name="T7" fmla="*/ 2147483646 h 414"/>
                <a:gd name="T8" fmla="*/ 2147483646 w 304"/>
                <a:gd name="T9" fmla="*/ 2147483646 h 414"/>
                <a:gd name="T10" fmla="*/ 2147483646 w 304"/>
                <a:gd name="T11" fmla="*/ 2147483646 h 414"/>
                <a:gd name="T12" fmla="*/ 2147483646 w 304"/>
                <a:gd name="T13" fmla="*/ 2147483646 h 414"/>
                <a:gd name="T14" fmla="*/ 2147483646 w 304"/>
                <a:gd name="T15" fmla="*/ 2147483646 h 414"/>
                <a:gd name="T16" fmla="*/ 2147483646 w 304"/>
                <a:gd name="T17" fmla="*/ 2147483646 h 414"/>
                <a:gd name="T18" fmla="*/ 2147483646 w 304"/>
                <a:gd name="T19" fmla="*/ 2147483646 h 414"/>
                <a:gd name="T20" fmla="*/ 2147483646 w 304"/>
                <a:gd name="T21" fmla="*/ 2147483646 h 414"/>
                <a:gd name="T22" fmla="*/ 2147483646 w 304"/>
                <a:gd name="T23" fmla="*/ 2147483646 h 414"/>
                <a:gd name="T24" fmla="*/ 2147483646 w 304"/>
                <a:gd name="T25" fmla="*/ 2147483646 h 414"/>
                <a:gd name="T26" fmla="*/ 2147483646 w 304"/>
                <a:gd name="T27" fmla="*/ 2147483646 h 414"/>
                <a:gd name="T28" fmla="*/ 0 w 304"/>
                <a:gd name="T29" fmla="*/ 2147483646 h 414"/>
                <a:gd name="T30" fmla="*/ 2147483646 w 304"/>
                <a:gd name="T31" fmla="*/ 2147483646 h 414"/>
                <a:gd name="T32" fmla="*/ 2147483646 w 304"/>
                <a:gd name="T33" fmla="*/ 2147483646 h 414"/>
                <a:gd name="T34" fmla="*/ 2147483646 w 304"/>
                <a:gd name="T35" fmla="*/ 2147483646 h 414"/>
                <a:gd name="T36" fmla="*/ 2147483646 w 304"/>
                <a:gd name="T37" fmla="*/ 2147483646 h 414"/>
                <a:gd name="T38" fmla="*/ 2147483646 w 304"/>
                <a:gd name="T39" fmla="*/ 2147483646 h 414"/>
                <a:gd name="T40" fmla="*/ 2147483646 w 304"/>
                <a:gd name="T41" fmla="*/ 2147483646 h 414"/>
                <a:gd name="T42" fmla="*/ 2147483646 w 304"/>
                <a:gd name="T43" fmla="*/ 2147483646 h 414"/>
                <a:gd name="T44" fmla="*/ 2147483646 w 304"/>
                <a:gd name="T45" fmla="*/ 2147483646 h 414"/>
                <a:gd name="T46" fmla="*/ 2147483646 w 304"/>
                <a:gd name="T47" fmla="*/ 2147483646 h 414"/>
                <a:gd name="T48" fmla="*/ 2147483646 w 304"/>
                <a:gd name="T49" fmla="*/ 2147483646 h 414"/>
                <a:gd name="T50" fmla="*/ 2147483646 w 304"/>
                <a:gd name="T51" fmla="*/ 2147483646 h 414"/>
                <a:gd name="T52" fmla="*/ 2147483646 w 304"/>
                <a:gd name="T53" fmla="*/ 2147483646 h 414"/>
                <a:gd name="T54" fmla="*/ 2147483646 w 304"/>
                <a:gd name="T55" fmla="*/ 2147483646 h 414"/>
                <a:gd name="T56" fmla="*/ 2147483646 w 304"/>
                <a:gd name="T57" fmla="*/ 2147483646 h 414"/>
                <a:gd name="T58" fmla="*/ 2147483646 w 304"/>
                <a:gd name="T59" fmla="*/ 2147483646 h 414"/>
                <a:gd name="T60" fmla="*/ 2147483646 w 304"/>
                <a:gd name="T61" fmla="*/ 2147483646 h 414"/>
                <a:gd name="T62" fmla="*/ 2147483646 w 304"/>
                <a:gd name="T63" fmla="*/ 2147483646 h 414"/>
                <a:gd name="T64" fmla="*/ 2147483646 w 304"/>
                <a:gd name="T65" fmla="*/ 2147483646 h 414"/>
                <a:gd name="T66" fmla="*/ 2147483646 w 304"/>
                <a:gd name="T67" fmla="*/ 2147483646 h 414"/>
                <a:gd name="T68" fmla="*/ 2147483646 w 304"/>
                <a:gd name="T69" fmla="*/ 2147483646 h 414"/>
                <a:gd name="T70" fmla="*/ 2147483646 w 304"/>
                <a:gd name="T71" fmla="*/ 2147483646 h 414"/>
                <a:gd name="T72" fmla="*/ 2147483646 w 304"/>
                <a:gd name="T73" fmla="*/ 2147483646 h 414"/>
                <a:gd name="T74" fmla="*/ 2147483646 w 304"/>
                <a:gd name="T75" fmla="*/ 2147483646 h 414"/>
                <a:gd name="T76" fmla="*/ 2147483646 w 304"/>
                <a:gd name="T77" fmla="*/ 2147483646 h 414"/>
                <a:gd name="T78" fmla="*/ 2147483646 w 304"/>
                <a:gd name="T79" fmla="*/ 2147483646 h 414"/>
                <a:gd name="T80" fmla="*/ 2147483646 w 304"/>
                <a:gd name="T81" fmla="*/ 2147483646 h 414"/>
                <a:gd name="T82" fmla="*/ 2147483646 w 304"/>
                <a:gd name="T83" fmla="*/ 2147483646 h 414"/>
                <a:gd name="T84" fmla="*/ 2147483646 w 304"/>
                <a:gd name="T85" fmla="*/ 2147483646 h 414"/>
                <a:gd name="T86" fmla="*/ 2147483646 w 304"/>
                <a:gd name="T87" fmla="*/ 2147483646 h 414"/>
                <a:gd name="T88" fmla="*/ 2147483646 w 304"/>
                <a:gd name="T89" fmla="*/ 2147483646 h 414"/>
                <a:gd name="T90" fmla="*/ 2147483646 w 304"/>
                <a:gd name="T91" fmla="*/ 2147483646 h 414"/>
                <a:gd name="T92" fmla="*/ 2147483646 w 304"/>
                <a:gd name="T93" fmla="*/ 2147483646 h 414"/>
                <a:gd name="T94" fmla="*/ 2147483646 w 304"/>
                <a:gd name="T95" fmla="*/ 2147483646 h 414"/>
                <a:gd name="T96" fmla="*/ 2147483646 w 304"/>
                <a:gd name="T97" fmla="*/ 2147483646 h 414"/>
                <a:gd name="T98" fmla="*/ 2147483646 w 304"/>
                <a:gd name="T99" fmla="*/ 2147483646 h 414"/>
                <a:gd name="T100" fmla="*/ 2147483646 w 304"/>
                <a:gd name="T101" fmla="*/ 2147483646 h 414"/>
                <a:gd name="T102" fmla="*/ 2147483646 w 304"/>
                <a:gd name="T103" fmla="*/ 2147483646 h 414"/>
                <a:gd name="T104" fmla="*/ 2147483646 w 304"/>
                <a:gd name="T105" fmla="*/ 2147483646 h 414"/>
                <a:gd name="T106" fmla="*/ 2147483646 w 304"/>
                <a:gd name="T107" fmla="*/ 2147483646 h 414"/>
                <a:gd name="T108" fmla="*/ 2147483646 w 304"/>
                <a:gd name="T109" fmla="*/ 2147483646 h 414"/>
                <a:gd name="T110" fmla="*/ 2147483646 w 304"/>
                <a:gd name="T111" fmla="*/ 2147483646 h 414"/>
                <a:gd name="T112" fmla="*/ 2147483646 w 304"/>
                <a:gd name="T113" fmla="*/ 2147483646 h 414"/>
                <a:gd name="T114" fmla="*/ 2147483646 w 304"/>
                <a:gd name="T115" fmla="*/ 2147483646 h 414"/>
                <a:gd name="T116" fmla="*/ 2147483646 w 304"/>
                <a:gd name="T117" fmla="*/ 2147483646 h 414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304" h="414">
                  <a:moveTo>
                    <a:pt x="240" y="16"/>
                  </a:moveTo>
                  <a:lnTo>
                    <a:pt x="238" y="16"/>
                  </a:lnTo>
                  <a:lnTo>
                    <a:pt x="220" y="0"/>
                  </a:lnTo>
                  <a:lnTo>
                    <a:pt x="212" y="6"/>
                  </a:lnTo>
                  <a:lnTo>
                    <a:pt x="206" y="16"/>
                  </a:lnTo>
                  <a:lnTo>
                    <a:pt x="200" y="24"/>
                  </a:lnTo>
                  <a:lnTo>
                    <a:pt x="192" y="28"/>
                  </a:lnTo>
                  <a:lnTo>
                    <a:pt x="184" y="32"/>
                  </a:lnTo>
                  <a:lnTo>
                    <a:pt x="180" y="34"/>
                  </a:lnTo>
                  <a:lnTo>
                    <a:pt x="176" y="32"/>
                  </a:lnTo>
                  <a:lnTo>
                    <a:pt x="174" y="28"/>
                  </a:lnTo>
                  <a:lnTo>
                    <a:pt x="174" y="22"/>
                  </a:lnTo>
                  <a:lnTo>
                    <a:pt x="180" y="4"/>
                  </a:lnTo>
                  <a:lnTo>
                    <a:pt x="152" y="22"/>
                  </a:lnTo>
                  <a:lnTo>
                    <a:pt x="152" y="24"/>
                  </a:lnTo>
                  <a:lnTo>
                    <a:pt x="128" y="24"/>
                  </a:lnTo>
                  <a:lnTo>
                    <a:pt x="108" y="34"/>
                  </a:lnTo>
                  <a:lnTo>
                    <a:pt x="108" y="36"/>
                  </a:lnTo>
                  <a:lnTo>
                    <a:pt x="84" y="36"/>
                  </a:lnTo>
                  <a:lnTo>
                    <a:pt x="72" y="42"/>
                  </a:lnTo>
                  <a:lnTo>
                    <a:pt x="68" y="54"/>
                  </a:lnTo>
                  <a:lnTo>
                    <a:pt x="66" y="56"/>
                  </a:lnTo>
                  <a:lnTo>
                    <a:pt x="40" y="56"/>
                  </a:lnTo>
                  <a:lnTo>
                    <a:pt x="34" y="56"/>
                  </a:lnTo>
                  <a:lnTo>
                    <a:pt x="28" y="62"/>
                  </a:lnTo>
                  <a:lnTo>
                    <a:pt x="8" y="80"/>
                  </a:lnTo>
                  <a:lnTo>
                    <a:pt x="16" y="84"/>
                  </a:lnTo>
                  <a:lnTo>
                    <a:pt x="20" y="88"/>
                  </a:lnTo>
                  <a:lnTo>
                    <a:pt x="22" y="94"/>
                  </a:lnTo>
                  <a:lnTo>
                    <a:pt x="22" y="92"/>
                  </a:lnTo>
                  <a:lnTo>
                    <a:pt x="34" y="138"/>
                  </a:lnTo>
                  <a:lnTo>
                    <a:pt x="34" y="140"/>
                  </a:lnTo>
                  <a:lnTo>
                    <a:pt x="34" y="144"/>
                  </a:lnTo>
                  <a:lnTo>
                    <a:pt x="32" y="144"/>
                  </a:lnTo>
                  <a:lnTo>
                    <a:pt x="0" y="188"/>
                  </a:lnTo>
                  <a:lnTo>
                    <a:pt x="0" y="200"/>
                  </a:lnTo>
                  <a:lnTo>
                    <a:pt x="8" y="196"/>
                  </a:lnTo>
                  <a:lnTo>
                    <a:pt x="12" y="196"/>
                  </a:lnTo>
                  <a:lnTo>
                    <a:pt x="16" y="198"/>
                  </a:lnTo>
                  <a:lnTo>
                    <a:pt x="18" y="202"/>
                  </a:lnTo>
                  <a:lnTo>
                    <a:pt x="16" y="214"/>
                  </a:lnTo>
                  <a:lnTo>
                    <a:pt x="16" y="226"/>
                  </a:lnTo>
                  <a:lnTo>
                    <a:pt x="18" y="238"/>
                  </a:lnTo>
                  <a:lnTo>
                    <a:pt x="20" y="250"/>
                  </a:lnTo>
                  <a:lnTo>
                    <a:pt x="24" y="262"/>
                  </a:lnTo>
                  <a:lnTo>
                    <a:pt x="36" y="274"/>
                  </a:lnTo>
                  <a:lnTo>
                    <a:pt x="40" y="280"/>
                  </a:lnTo>
                  <a:lnTo>
                    <a:pt x="40" y="286"/>
                  </a:lnTo>
                  <a:lnTo>
                    <a:pt x="36" y="294"/>
                  </a:lnTo>
                  <a:lnTo>
                    <a:pt x="42" y="304"/>
                  </a:lnTo>
                  <a:lnTo>
                    <a:pt x="44" y="310"/>
                  </a:lnTo>
                  <a:lnTo>
                    <a:pt x="44" y="320"/>
                  </a:lnTo>
                  <a:lnTo>
                    <a:pt x="40" y="330"/>
                  </a:lnTo>
                  <a:lnTo>
                    <a:pt x="34" y="344"/>
                  </a:lnTo>
                  <a:lnTo>
                    <a:pt x="44" y="362"/>
                  </a:lnTo>
                  <a:lnTo>
                    <a:pt x="46" y="366"/>
                  </a:lnTo>
                  <a:lnTo>
                    <a:pt x="52" y="362"/>
                  </a:lnTo>
                  <a:lnTo>
                    <a:pt x="60" y="356"/>
                  </a:lnTo>
                  <a:lnTo>
                    <a:pt x="66" y="352"/>
                  </a:lnTo>
                  <a:lnTo>
                    <a:pt x="72" y="352"/>
                  </a:lnTo>
                  <a:lnTo>
                    <a:pt x="78" y="352"/>
                  </a:lnTo>
                  <a:lnTo>
                    <a:pt x="84" y="356"/>
                  </a:lnTo>
                  <a:lnTo>
                    <a:pt x="86" y="362"/>
                  </a:lnTo>
                  <a:lnTo>
                    <a:pt x="86" y="366"/>
                  </a:lnTo>
                  <a:lnTo>
                    <a:pt x="82" y="374"/>
                  </a:lnTo>
                  <a:lnTo>
                    <a:pt x="66" y="392"/>
                  </a:lnTo>
                  <a:lnTo>
                    <a:pt x="56" y="406"/>
                  </a:lnTo>
                  <a:lnTo>
                    <a:pt x="60" y="414"/>
                  </a:lnTo>
                  <a:lnTo>
                    <a:pt x="72" y="408"/>
                  </a:lnTo>
                  <a:lnTo>
                    <a:pt x="76" y="406"/>
                  </a:lnTo>
                  <a:lnTo>
                    <a:pt x="80" y="406"/>
                  </a:lnTo>
                  <a:lnTo>
                    <a:pt x="94" y="402"/>
                  </a:lnTo>
                  <a:lnTo>
                    <a:pt x="120" y="390"/>
                  </a:lnTo>
                  <a:lnTo>
                    <a:pt x="126" y="388"/>
                  </a:lnTo>
                  <a:lnTo>
                    <a:pt x="134" y="390"/>
                  </a:lnTo>
                  <a:lnTo>
                    <a:pt x="142" y="394"/>
                  </a:lnTo>
                  <a:lnTo>
                    <a:pt x="150" y="402"/>
                  </a:lnTo>
                  <a:lnTo>
                    <a:pt x="154" y="400"/>
                  </a:lnTo>
                  <a:lnTo>
                    <a:pt x="154" y="390"/>
                  </a:lnTo>
                  <a:lnTo>
                    <a:pt x="152" y="388"/>
                  </a:lnTo>
                  <a:lnTo>
                    <a:pt x="152" y="384"/>
                  </a:lnTo>
                  <a:lnTo>
                    <a:pt x="154" y="380"/>
                  </a:lnTo>
                  <a:lnTo>
                    <a:pt x="150" y="366"/>
                  </a:lnTo>
                  <a:lnTo>
                    <a:pt x="150" y="362"/>
                  </a:lnTo>
                  <a:lnTo>
                    <a:pt x="150" y="358"/>
                  </a:lnTo>
                  <a:lnTo>
                    <a:pt x="158" y="352"/>
                  </a:lnTo>
                  <a:lnTo>
                    <a:pt x="166" y="346"/>
                  </a:lnTo>
                  <a:lnTo>
                    <a:pt x="162" y="336"/>
                  </a:lnTo>
                  <a:lnTo>
                    <a:pt x="162" y="334"/>
                  </a:lnTo>
                  <a:lnTo>
                    <a:pt x="166" y="328"/>
                  </a:lnTo>
                  <a:lnTo>
                    <a:pt x="164" y="324"/>
                  </a:lnTo>
                  <a:lnTo>
                    <a:pt x="164" y="320"/>
                  </a:lnTo>
                  <a:lnTo>
                    <a:pt x="164" y="316"/>
                  </a:lnTo>
                  <a:lnTo>
                    <a:pt x="170" y="308"/>
                  </a:lnTo>
                  <a:lnTo>
                    <a:pt x="180" y="300"/>
                  </a:lnTo>
                  <a:lnTo>
                    <a:pt x="178" y="298"/>
                  </a:lnTo>
                  <a:lnTo>
                    <a:pt x="176" y="296"/>
                  </a:lnTo>
                  <a:lnTo>
                    <a:pt x="186" y="292"/>
                  </a:lnTo>
                  <a:lnTo>
                    <a:pt x="186" y="278"/>
                  </a:lnTo>
                  <a:lnTo>
                    <a:pt x="186" y="274"/>
                  </a:lnTo>
                  <a:lnTo>
                    <a:pt x="190" y="270"/>
                  </a:lnTo>
                  <a:lnTo>
                    <a:pt x="194" y="266"/>
                  </a:lnTo>
                  <a:lnTo>
                    <a:pt x="200" y="260"/>
                  </a:lnTo>
                  <a:lnTo>
                    <a:pt x="206" y="256"/>
                  </a:lnTo>
                  <a:lnTo>
                    <a:pt x="194" y="242"/>
                  </a:lnTo>
                  <a:lnTo>
                    <a:pt x="192" y="238"/>
                  </a:lnTo>
                  <a:lnTo>
                    <a:pt x="192" y="232"/>
                  </a:lnTo>
                  <a:lnTo>
                    <a:pt x="194" y="228"/>
                  </a:lnTo>
                  <a:lnTo>
                    <a:pt x="198" y="222"/>
                  </a:lnTo>
                  <a:lnTo>
                    <a:pt x="198" y="220"/>
                  </a:lnTo>
                  <a:lnTo>
                    <a:pt x="224" y="200"/>
                  </a:lnTo>
                  <a:lnTo>
                    <a:pt x="224" y="194"/>
                  </a:lnTo>
                  <a:lnTo>
                    <a:pt x="222" y="192"/>
                  </a:lnTo>
                  <a:lnTo>
                    <a:pt x="220" y="186"/>
                  </a:lnTo>
                  <a:lnTo>
                    <a:pt x="220" y="178"/>
                  </a:lnTo>
                  <a:lnTo>
                    <a:pt x="220" y="170"/>
                  </a:lnTo>
                  <a:lnTo>
                    <a:pt x="224" y="156"/>
                  </a:lnTo>
                  <a:lnTo>
                    <a:pt x="230" y="146"/>
                  </a:lnTo>
                  <a:lnTo>
                    <a:pt x="238" y="138"/>
                  </a:lnTo>
                  <a:lnTo>
                    <a:pt x="250" y="136"/>
                  </a:lnTo>
                  <a:lnTo>
                    <a:pt x="252" y="136"/>
                  </a:lnTo>
                  <a:lnTo>
                    <a:pt x="262" y="140"/>
                  </a:lnTo>
                  <a:lnTo>
                    <a:pt x="272" y="140"/>
                  </a:lnTo>
                  <a:lnTo>
                    <a:pt x="284" y="128"/>
                  </a:lnTo>
                  <a:lnTo>
                    <a:pt x="296" y="120"/>
                  </a:lnTo>
                  <a:lnTo>
                    <a:pt x="296" y="108"/>
                  </a:lnTo>
                  <a:lnTo>
                    <a:pt x="296" y="106"/>
                  </a:lnTo>
                  <a:lnTo>
                    <a:pt x="296" y="104"/>
                  </a:lnTo>
                  <a:lnTo>
                    <a:pt x="300" y="102"/>
                  </a:lnTo>
                  <a:lnTo>
                    <a:pt x="304" y="98"/>
                  </a:lnTo>
                  <a:lnTo>
                    <a:pt x="304" y="96"/>
                  </a:lnTo>
                  <a:lnTo>
                    <a:pt x="296" y="84"/>
                  </a:lnTo>
                  <a:lnTo>
                    <a:pt x="286" y="68"/>
                  </a:lnTo>
                  <a:lnTo>
                    <a:pt x="276" y="52"/>
                  </a:lnTo>
                  <a:lnTo>
                    <a:pt x="274" y="46"/>
                  </a:lnTo>
                  <a:lnTo>
                    <a:pt x="274" y="40"/>
                  </a:lnTo>
                  <a:lnTo>
                    <a:pt x="276" y="34"/>
                  </a:lnTo>
                  <a:lnTo>
                    <a:pt x="280" y="28"/>
                  </a:lnTo>
                  <a:lnTo>
                    <a:pt x="264" y="20"/>
                  </a:lnTo>
                  <a:lnTo>
                    <a:pt x="240" y="16"/>
                  </a:lnTo>
                  <a:close/>
                </a:path>
              </a:pathLst>
            </a:custGeom>
            <a:grpFill/>
            <a:ln w="3175" cmpd="sng">
              <a:solidFill>
                <a:srgbClr val="FFFF00"/>
              </a:solidFill>
              <a:prstDash val="solid"/>
            </a:ln>
            <a:effectLst>
              <a:outerShdw blurRad="88900" dist="1016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800" b="1"/>
            </a:p>
          </p:txBody>
        </p:sp>
        <p:sp>
          <p:nvSpPr>
            <p:cNvPr id="48" name="福建"/>
            <p:cNvSpPr/>
            <p:nvPr/>
          </p:nvSpPr>
          <p:spPr bwMode="auto">
            <a:xfrm>
              <a:off x="5843784" y="4670290"/>
              <a:ext cx="503941" cy="615634"/>
            </a:xfrm>
            <a:custGeom>
              <a:avLst/>
              <a:gdLst>
                <a:gd name="T0" fmla="*/ 2147483646 w 282"/>
                <a:gd name="T1" fmla="*/ 2147483646 h 344"/>
                <a:gd name="T2" fmla="*/ 2147483646 w 282"/>
                <a:gd name="T3" fmla="*/ 2147483646 h 344"/>
                <a:gd name="T4" fmla="*/ 2147483646 w 282"/>
                <a:gd name="T5" fmla="*/ 2147483646 h 344"/>
                <a:gd name="T6" fmla="*/ 2147483646 w 282"/>
                <a:gd name="T7" fmla="*/ 2147483646 h 344"/>
                <a:gd name="T8" fmla="*/ 2147483646 w 282"/>
                <a:gd name="T9" fmla="*/ 2147483646 h 344"/>
                <a:gd name="T10" fmla="*/ 2147483646 w 282"/>
                <a:gd name="T11" fmla="*/ 2147483646 h 344"/>
                <a:gd name="T12" fmla="*/ 2147483646 w 282"/>
                <a:gd name="T13" fmla="*/ 2147483646 h 344"/>
                <a:gd name="T14" fmla="*/ 2147483646 w 282"/>
                <a:gd name="T15" fmla="*/ 2147483646 h 344"/>
                <a:gd name="T16" fmla="*/ 2147483646 w 282"/>
                <a:gd name="T17" fmla="*/ 2147483646 h 344"/>
                <a:gd name="T18" fmla="*/ 2147483646 w 282"/>
                <a:gd name="T19" fmla="*/ 2147483646 h 344"/>
                <a:gd name="T20" fmla="*/ 2147483646 w 282"/>
                <a:gd name="T21" fmla="*/ 2147483646 h 344"/>
                <a:gd name="T22" fmla="*/ 2147483646 w 282"/>
                <a:gd name="T23" fmla="*/ 2147483646 h 344"/>
                <a:gd name="T24" fmla="*/ 2147483646 w 282"/>
                <a:gd name="T25" fmla="*/ 2147483646 h 344"/>
                <a:gd name="T26" fmla="*/ 2147483646 w 282"/>
                <a:gd name="T27" fmla="*/ 2147483646 h 344"/>
                <a:gd name="T28" fmla="*/ 2147483646 w 282"/>
                <a:gd name="T29" fmla="*/ 2147483646 h 344"/>
                <a:gd name="T30" fmla="*/ 2147483646 w 282"/>
                <a:gd name="T31" fmla="*/ 2147483646 h 344"/>
                <a:gd name="T32" fmla="*/ 2147483646 w 282"/>
                <a:gd name="T33" fmla="*/ 2147483646 h 344"/>
                <a:gd name="T34" fmla="*/ 0 w 282"/>
                <a:gd name="T35" fmla="*/ 2147483646 h 344"/>
                <a:gd name="T36" fmla="*/ 2147483646 w 282"/>
                <a:gd name="T37" fmla="*/ 2147483646 h 344"/>
                <a:gd name="T38" fmla="*/ 2147483646 w 282"/>
                <a:gd name="T39" fmla="*/ 2147483646 h 344"/>
                <a:gd name="T40" fmla="*/ 2147483646 w 282"/>
                <a:gd name="T41" fmla="*/ 2147483646 h 344"/>
                <a:gd name="T42" fmla="*/ 2147483646 w 282"/>
                <a:gd name="T43" fmla="*/ 2147483646 h 344"/>
                <a:gd name="T44" fmla="*/ 2147483646 w 282"/>
                <a:gd name="T45" fmla="*/ 2147483646 h 344"/>
                <a:gd name="T46" fmla="*/ 2147483646 w 282"/>
                <a:gd name="T47" fmla="*/ 2147483646 h 344"/>
                <a:gd name="T48" fmla="*/ 2147483646 w 282"/>
                <a:gd name="T49" fmla="*/ 2147483646 h 344"/>
                <a:gd name="T50" fmla="*/ 2147483646 w 282"/>
                <a:gd name="T51" fmla="*/ 2147483646 h 344"/>
                <a:gd name="T52" fmla="*/ 2147483646 w 282"/>
                <a:gd name="T53" fmla="*/ 2147483646 h 344"/>
                <a:gd name="T54" fmla="*/ 2147483646 w 282"/>
                <a:gd name="T55" fmla="*/ 2147483646 h 344"/>
                <a:gd name="T56" fmla="*/ 2147483646 w 282"/>
                <a:gd name="T57" fmla="*/ 2147483646 h 344"/>
                <a:gd name="T58" fmla="*/ 2147483646 w 282"/>
                <a:gd name="T59" fmla="*/ 2147483646 h 344"/>
                <a:gd name="T60" fmla="*/ 2147483646 w 282"/>
                <a:gd name="T61" fmla="*/ 2147483646 h 344"/>
                <a:gd name="T62" fmla="*/ 2147483646 w 282"/>
                <a:gd name="T63" fmla="*/ 2147483646 h 344"/>
                <a:gd name="T64" fmla="*/ 2147483646 w 282"/>
                <a:gd name="T65" fmla="*/ 2147483646 h 344"/>
                <a:gd name="T66" fmla="*/ 2147483646 w 282"/>
                <a:gd name="T67" fmla="*/ 2147483646 h 344"/>
                <a:gd name="T68" fmla="*/ 2147483646 w 282"/>
                <a:gd name="T69" fmla="*/ 2147483646 h 344"/>
                <a:gd name="T70" fmla="*/ 2147483646 w 282"/>
                <a:gd name="T71" fmla="*/ 2147483646 h 344"/>
                <a:gd name="T72" fmla="*/ 2147483646 w 282"/>
                <a:gd name="T73" fmla="*/ 2147483646 h 344"/>
                <a:gd name="T74" fmla="*/ 2147483646 w 282"/>
                <a:gd name="T75" fmla="*/ 2147483646 h 344"/>
                <a:gd name="T76" fmla="*/ 2147483646 w 282"/>
                <a:gd name="T77" fmla="*/ 2147483646 h 344"/>
                <a:gd name="T78" fmla="*/ 2147483646 w 282"/>
                <a:gd name="T79" fmla="*/ 2147483646 h 344"/>
                <a:gd name="T80" fmla="*/ 2147483646 w 282"/>
                <a:gd name="T81" fmla="*/ 2147483646 h 344"/>
                <a:gd name="T82" fmla="*/ 2147483646 w 282"/>
                <a:gd name="T83" fmla="*/ 2147483646 h 344"/>
                <a:gd name="T84" fmla="*/ 2147483646 w 282"/>
                <a:gd name="T85" fmla="*/ 2147483646 h 344"/>
                <a:gd name="T86" fmla="*/ 2147483646 w 282"/>
                <a:gd name="T87" fmla="*/ 2147483646 h 344"/>
                <a:gd name="T88" fmla="*/ 2147483646 w 282"/>
                <a:gd name="T89" fmla="*/ 2147483646 h 344"/>
                <a:gd name="T90" fmla="*/ 2147483646 w 282"/>
                <a:gd name="T91" fmla="*/ 2147483646 h 344"/>
                <a:gd name="T92" fmla="*/ 2147483646 w 282"/>
                <a:gd name="T93" fmla="*/ 2147483646 h 344"/>
                <a:gd name="T94" fmla="*/ 2147483646 w 282"/>
                <a:gd name="T95" fmla="*/ 2147483646 h 344"/>
                <a:gd name="T96" fmla="*/ 2147483646 w 282"/>
                <a:gd name="T97" fmla="*/ 2147483646 h 344"/>
                <a:gd name="T98" fmla="*/ 2147483646 w 282"/>
                <a:gd name="T99" fmla="*/ 2147483646 h 344"/>
                <a:gd name="T100" fmla="*/ 2147483646 w 282"/>
                <a:gd name="T101" fmla="*/ 2147483646 h 344"/>
                <a:gd name="T102" fmla="*/ 2147483646 w 282"/>
                <a:gd name="T103" fmla="*/ 0 h 344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282" h="344">
                  <a:moveTo>
                    <a:pt x="146" y="14"/>
                  </a:moveTo>
                  <a:lnTo>
                    <a:pt x="146" y="14"/>
                  </a:lnTo>
                  <a:lnTo>
                    <a:pt x="132" y="24"/>
                  </a:lnTo>
                  <a:lnTo>
                    <a:pt x="120" y="38"/>
                  </a:lnTo>
                  <a:lnTo>
                    <a:pt x="118" y="38"/>
                  </a:lnTo>
                  <a:lnTo>
                    <a:pt x="118" y="40"/>
                  </a:lnTo>
                  <a:lnTo>
                    <a:pt x="102" y="40"/>
                  </a:lnTo>
                  <a:lnTo>
                    <a:pt x="92" y="34"/>
                  </a:lnTo>
                  <a:lnTo>
                    <a:pt x="84" y="38"/>
                  </a:lnTo>
                  <a:lnTo>
                    <a:pt x="78" y="42"/>
                  </a:lnTo>
                  <a:lnTo>
                    <a:pt x="74" y="50"/>
                  </a:lnTo>
                  <a:lnTo>
                    <a:pt x="70" y="60"/>
                  </a:lnTo>
                  <a:lnTo>
                    <a:pt x="70" y="74"/>
                  </a:lnTo>
                  <a:lnTo>
                    <a:pt x="80" y="66"/>
                  </a:lnTo>
                  <a:lnTo>
                    <a:pt x="74" y="92"/>
                  </a:lnTo>
                  <a:lnTo>
                    <a:pt x="74" y="94"/>
                  </a:lnTo>
                  <a:lnTo>
                    <a:pt x="46" y="116"/>
                  </a:lnTo>
                  <a:lnTo>
                    <a:pt x="42" y="124"/>
                  </a:lnTo>
                  <a:lnTo>
                    <a:pt x="42" y="128"/>
                  </a:lnTo>
                  <a:lnTo>
                    <a:pt x="48" y="134"/>
                  </a:lnTo>
                  <a:lnTo>
                    <a:pt x="54" y="140"/>
                  </a:lnTo>
                  <a:lnTo>
                    <a:pt x="56" y="142"/>
                  </a:lnTo>
                  <a:lnTo>
                    <a:pt x="56" y="146"/>
                  </a:lnTo>
                  <a:lnTo>
                    <a:pt x="56" y="148"/>
                  </a:lnTo>
                  <a:lnTo>
                    <a:pt x="54" y="152"/>
                  </a:lnTo>
                  <a:lnTo>
                    <a:pt x="36" y="166"/>
                  </a:lnTo>
                  <a:lnTo>
                    <a:pt x="38" y="174"/>
                  </a:lnTo>
                  <a:lnTo>
                    <a:pt x="36" y="184"/>
                  </a:lnTo>
                  <a:lnTo>
                    <a:pt x="36" y="186"/>
                  </a:lnTo>
                  <a:lnTo>
                    <a:pt x="30" y="190"/>
                  </a:lnTo>
                  <a:lnTo>
                    <a:pt x="28" y="194"/>
                  </a:lnTo>
                  <a:lnTo>
                    <a:pt x="24" y="200"/>
                  </a:lnTo>
                  <a:lnTo>
                    <a:pt x="14" y="208"/>
                  </a:lnTo>
                  <a:lnTo>
                    <a:pt x="14" y="210"/>
                  </a:lnTo>
                  <a:lnTo>
                    <a:pt x="16" y="216"/>
                  </a:lnTo>
                  <a:lnTo>
                    <a:pt x="14" y="226"/>
                  </a:lnTo>
                  <a:lnTo>
                    <a:pt x="16" y="236"/>
                  </a:lnTo>
                  <a:lnTo>
                    <a:pt x="16" y="238"/>
                  </a:lnTo>
                  <a:lnTo>
                    <a:pt x="14" y="242"/>
                  </a:lnTo>
                  <a:lnTo>
                    <a:pt x="6" y="250"/>
                  </a:lnTo>
                  <a:lnTo>
                    <a:pt x="4" y="250"/>
                  </a:lnTo>
                  <a:lnTo>
                    <a:pt x="0" y="252"/>
                  </a:lnTo>
                  <a:lnTo>
                    <a:pt x="0" y="254"/>
                  </a:lnTo>
                  <a:lnTo>
                    <a:pt x="6" y="272"/>
                  </a:lnTo>
                  <a:lnTo>
                    <a:pt x="28" y="272"/>
                  </a:lnTo>
                  <a:lnTo>
                    <a:pt x="50" y="272"/>
                  </a:lnTo>
                  <a:lnTo>
                    <a:pt x="52" y="272"/>
                  </a:lnTo>
                  <a:lnTo>
                    <a:pt x="52" y="274"/>
                  </a:lnTo>
                  <a:lnTo>
                    <a:pt x="70" y="290"/>
                  </a:lnTo>
                  <a:lnTo>
                    <a:pt x="70" y="292"/>
                  </a:lnTo>
                  <a:lnTo>
                    <a:pt x="82" y="322"/>
                  </a:lnTo>
                  <a:lnTo>
                    <a:pt x="102" y="342"/>
                  </a:lnTo>
                  <a:lnTo>
                    <a:pt x="112" y="344"/>
                  </a:lnTo>
                  <a:lnTo>
                    <a:pt x="112" y="320"/>
                  </a:lnTo>
                  <a:lnTo>
                    <a:pt x="132" y="340"/>
                  </a:lnTo>
                  <a:lnTo>
                    <a:pt x="136" y="336"/>
                  </a:lnTo>
                  <a:lnTo>
                    <a:pt x="150" y="306"/>
                  </a:lnTo>
                  <a:lnTo>
                    <a:pt x="152" y="290"/>
                  </a:lnTo>
                  <a:lnTo>
                    <a:pt x="154" y="290"/>
                  </a:lnTo>
                  <a:lnTo>
                    <a:pt x="156" y="290"/>
                  </a:lnTo>
                  <a:lnTo>
                    <a:pt x="172" y="292"/>
                  </a:lnTo>
                  <a:lnTo>
                    <a:pt x="170" y="280"/>
                  </a:lnTo>
                  <a:lnTo>
                    <a:pt x="170" y="278"/>
                  </a:lnTo>
                  <a:lnTo>
                    <a:pt x="170" y="276"/>
                  </a:lnTo>
                  <a:lnTo>
                    <a:pt x="174" y="276"/>
                  </a:lnTo>
                  <a:lnTo>
                    <a:pt x="194" y="276"/>
                  </a:lnTo>
                  <a:lnTo>
                    <a:pt x="200" y="270"/>
                  </a:lnTo>
                  <a:lnTo>
                    <a:pt x="204" y="262"/>
                  </a:lnTo>
                  <a:lnTo>
                    <a:pt x="208" y="256"/>
                  </a:lnTo>
                  <a:lnTo>
                    <a:pt x="208" y="250"/>
                  </a:lnTo>
                  <a:lnTo>
                    <a:pt x="206" y="222"/>
                  </a:lnTo>
                  <a:lnTo>
                    <a:pt x="222" y="226"/>
                  </a:lnTo>
                  <a:lnTo>
                    <a:pt x="228" y="218"/>
                  </a:lnTo>
                  <a:lnTo>
                    <a:pt x="220" y="210"/>
                  </a:lnTo>
                  <a:lnTo>
                    <a:pt x="218" y="208"/>
                  </a:lnTo>
                  <a:lnTo>
                    <a:pt x="234" y="192"/>
                  </a:lnTo>
                  <a:lnTo>
                    <a:pt x="234" y="194"/>
                  </a:lnTo>
                  <a:lnTo>
                    <a:pt x="236" y="194"/>
                  </a:lnTo>
                  <a:lnTo>
                    <a:pt x="246" y="198"/>
                  </a:lnTo>
                  <a:lnTo>
                    <a:pt x="246" y="196"/>
                  </a:lnTo>
                  <a:lnTo>
                    <a:pt x="238" y="182"/>
                  </a:lnTo>
                  <a:lnTo>
                    <a:pt x="242" y="180"/>
                  </a:lnTo>
                  <a:lnTo>
                    <a:pt x="246" y="178"/>
                  </a:lnTo>
                  <a:lnTo>
                    <a:pt x="244" y="172"/>
                  </a:lnTo>
                  <a:lnTo>
                    <a:pt x="236" y="156"/>
                  </a:lnTo>
                  <a:lnTo>
                    <a:pt x="238" y="156"/>
                  </a:lnTo>
                  <a:lnTo>
                    <a:pt x="238" y="154"/>
                  </a:lnTo>
                  <a:lnTo>
                    <a:pt x="260" y="142"/>
                  </a:lnTo>
                  <a:lnTo>
                    <a:pt x="262" y="134"/>
                  </a:lnTo>
                  <a:lnTo>
                    <a:pt x="240" y="120"/>
                  </a:lnTo>
                  <a:lnTo>
                    <a:pt x="236" y="116"/>
                  </a:lnTo>
                  <a:lnTo>
                    <a:pt x="234" y="112"/>
                  </a:lnTo>
                  <a:lnTo>
                    <a:pt x="236" y="108"/>
                  </a:lnTo>
                  <a:lnTo>
                    <a:pt x="242" y="108"/>
                  </a:lnTo>
                  <a:lnTo>
                    <a:pt x="266" y="112"/>
                  </a:lnTo>
                  <a:lnTo>
                    <a:pt x="266" y="98"/>
                  </a:lnTo>
                  <a:lnTo>
                    <a:pt x="266" y="96"/>
                  </a:lnTo>
                  <a:lnTo>
                    <a:pt x="278" y="84"/>
                  </a:lnTo>
                  <a:lnTo>
                    <a:pt x="282" y="74"/>
                  </a:lnTo>
                  <a:lnTo>
                    <a:pt x="276" y="72"/>
                  </a:lnTo>
                  <a:lnTo>
                    <a:pt x="270" y="66"/>
                  </a:lnTo>
                  <a:lnTo>
                    <a:pt x="270" y="64"/>
                  </a:lnTo>
                  <a:lnTo>
                    <a:pt x="270" y="60"/>
                  </a:lnTo>
                  <a:lnTo>
                    <a:pt x="270" y="58"/>
                  </a:lnTo>
                  <a:lnTo>
                    <a:pt x="268" y="58"/>
                  </a:lnTo>
                  <a:lnTo>
                    <a:pt x="266" y="58"/>
                  </a:lnTo>
                  <a:lnTo>
                    <a:pt x="262" y="62"/>
                  </a:lnTo>
                  <a:lnTo>
                    <a:pt x="256" y="64"/>
                  </a:lnTo>
                  <a:lnTo>
                    <a:pt x="250" y="62"/>
                  </a:lnTo>
                  <a:lnTo>
                    <a:pt x="244" y="62"/>
                  </a:lnTo>
                  <a:lnTo>
                    <a:pt x="234" y="54"/>
                  </a:lnTo>
                  <a:lnTo>
                    <a:pt x="226" y="42"/>
                  </a:lnTo>
                  <a:lnTo>
                    <a:pt x="226" y="44"/>
                  </a:lnTo>
                  <a:lnTo>
                    <a:pt x="222" y="50"/>
                  </a:lnTo>
                  <a:lnTo>
                    <a:pt x="216" y="58"/>
                  </a:lnTo>
                  <a:lnTo>
                    <a:pt x="208" y="60"/>
                  </a:lnTo>
                  <a:lnTo>
                    <a:pt x="200" y="62"/>
                  </a:lnTo>
                  <a:lnTo>
                    <a:pt x="194" y="62"/>
                  </a:lnTo>
                  <a:lnTo>
                    <a:pt x="186" y="60"/>
                  </a:lnTo>
                  <a:lnTo>
                    <a:pt x="182" y="58"/>
                  </a:lnTo>
                  <a:lnTo>
                    <a:pt x="178" y="54"/>
                  </a:lnTo>
                  <a:lnTo>
                    <a:pt x="174" y="46"/>
                  </a:lnTo>
                  <a:lnTo>
                    <a:pt x="170" y="30"/>
                  </a:lnTo>
                  <a:lnTo>
                    <a:pt x="166" y="12"/>
                  </a:lnTo>
                  <a:lnTo>
                    <a:pt x="164" y="6"/>
                  </a:lnTo>
                  <a:lnTo>
                    <a:pt x="160" y="2"/>
                  </a:lnTo>
                  <a:lnTo>
                    <a:pt x="154" y="0"/>
                  </a:lnTo>
                  <a:lnTo>
                    <a:pt x="146" y="0"/>
                  </a:lnTo>
                  <a:lnTo>
                    <a:pt x="148" y="14"/>
                  </a:lnTo>
                  <a:lnTo>
                    <a:pt x="146" y="14"/>
                  </a:lnTo>
                  <a:close/>
                </a:path>
              </a:pathLst>
            </a:custGeom>
            <a:grpFill/>
            <a:ln w="3175" cmpd="sng">
              <a:solidFill>
                <a:srgbClr val="FFFF00"/>
              </a:solidFill>
              <a:prstDash val="solid"/>
            </a:ln>
            <a:effectLst>
              <a:outerShdw blurRad="88900" dist="1016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800" b="1">
                <a:solidFill>
                  <a:schemeClr val="lt1"/>
                </a:solidFill>
              </a:endParaRPr>
            </a:p>
          </p:txBody>
        </p:sp>
        <p:sp>
          <p:nvSpPr>
            <p:cNvPr id="49" name="浙江"/>
            <p:cNvSpPr/>
            <p:nvPr/>
          </p:nvSpPr>
          <p:spPr bwMode="auto">
            <a:xfrm>
              <a:off x="6069314" y="4280079"/>
              <a:ext cx="432394" cy="500591"/>
            </a:xfrm>
            <a:custGeom>
              <a:avLst/>
              <a:gdLst>
                <a:gd name="T0" fmla="*/ 2147483646 w 242"/>
                <a:gd name="T1" fmla="*/ 2147483646 h 280"/>
                <a:gd name="T2" fmla="*/ 2147483646 w 242"/>
                <a:gd name="T3" fmla="*/ 2147483646 h 280"/>
                <a:gd name="T4" fmla="*/ 2147483646 w 242"/>
                <a:gd name="T5" fmla="*/ 2147483646 h 280"/>
                <a:gd name="T6" fmla="*/ 2147483646 w 242"/>
                <a:gd name="T7" fmla="*/ 2147483646 h 280"/>
                <a:gd name="T8" fmla="*/ 2147483646 w 242"/>
                <a:gd name="T9" fmla="*/ 2147483646 h 280"/>
                <a:gd name="T10" fmla="*/ 2147483646 w 242"/>
                <a:gd name="T11" fmla="*/ 2147483646 h 280"/>
                <a:gd name="T12" fmla="*/ 2147483646 w 242"/>
                <a:gd name="T13" fmla="*/ 2147483646 h 280"/>
                <a:gd name="T14" fmla="*/ 2147483646 w 242"/>
                <a:gd name="T15" fmla="*/ 2147483646 h 280"/>
                <a:gd name="T16" fmla="*/ 2147483646 w 242"/>
                <a:gd name="T17" fmla="*/ 2147483646 h 280"/>
                <a:gd name="T18" fmla="*/ 0 w 242"/>
                <a:gd name="T19" fmla="*/ 2147483646 h 280"/>
                <a:gd name="T20" fmla="*/ 2147483646 w 242"/>
                <a:gd name="T21" fmla="*/ 2147483646 h 280"/>
                <a:gd name="T22" fmla="*/ 2147483646 w 242"/>
                <a:gd name="T23" fmla="*/ 2147483646 h 280"/>
                <a:gd name="T24" fmla="*/ 2147483646 w 242"/>
                <a:gd name="T25" fmla="*/ 2147483646 h 280"/>
                <a:gd name="T26" fmla="*/ 2147483646 w 242"/>
                <a:gd name="T27" fmla="*/ 2147483646 h 280"/>
                <a:gd name="T28" fmla="*/ 2147483646 w 242"/>
                <a:gd name="T29" fmla="*/ 2147483646 h 280"/>
                <a:gd name="T30" fmla="*/ 2147483646 w 242"/>
                <a:gd name="T31" fmla="*/ 2147483646 h 280"/>
                <a:gd name="T32" fmla="*/ 2147483646 w 242"/>
                <a:gd name="T33" fmla="*/ 2147483646 h 280"/>
                <a:gd name="T34" fmla="*/ 2147483646 w 242"/>
                <a:gd name="T35" fmla="*/ 2147483646 h 280"/>
                <a:gd name="T36" fmla="*/ 2147483646 w 242"/>
                <a:gd name="T37" fmla="*/ 2147483646 h 280"/>
                <a:gd name="T38" fmla="*/ 2147483646 w 242"/>
                <a:gd name="T39" fmla="*/ 2147483646 h 280"/>
                <a:gd name="T40" fmla="*/ 2147483646 w 242"/>
                <a:gd name="T41" fmla="*/ 2147483646 h 280"/>
                <a:gd name="T42" fmla="*/ 2147483646 w 242"/>
                <a:gd name="T43" fmla="*/ 2147483646 h 280"/>
                <a:gd name="T44" fmla="*/ 2147483646 w 242"/>
                <a:gd name="T45" fmla="*/ 2147483646 h 280"/>
                <a:gd name="T46" fmla="*/ 2147483646 w 242"/>
                <a:gd name="T47" fmla="*/ 2147483646 h 280"/>
                <a:gd name="T48" fmla="*/ 2147483646 w 242"/>
                <a:gd name="T49" fmla="*/ 2147483646 h 280"/>
                <a:gd name="T50" fmla="*/ 2147483646 w 242"/>
                <a:gd name="T51" fmla="*/ 2147483646 h 280"/>
                <a:gd name="T52" fmla="*/ 2147483646 w 242"/>
                <a:gd name="T53" fmla="*/ 2147483646 h 280"/>
                <a:gd name="T54" fmla="*/ 2147483646 w 242"/>
                <a:gd name="T55" fmla="*/ 2147483646 h 280"/>
                <a:gd name="T56" fmla="*/ 2147483646 w 242"/>
                <a:gd name="T57" fmla="*/ 2147483646 h 280"/>
                <a:gd name="T58" fmla="*/ 2147483646 w 242"/>
                <a:gd name="T59" fmla="*/ 2147483646 h 280"/>
                <a:gd name="T60" fmla="*/ 2147483646 w 242"/>
                <a:gd name="T61" fmla="*/ 2147483646 h 280"/>
                <a:gd name="T62" fmla="*/ 2147483646 w 242"/>
                <a:gd name="T63" fmla="*/ 2147483646 h 280"/>
                <a:gd name="T64" fmla="*/ 2147483646 w 242"/>
                <a:gd name="T65" fmla="*/ 2147483646 h 280"/>
                <a:gd name="T66" fmla="*/ 2147483646 w 242"/>
                <a:gd name="T67" fmla="*/ 2147483646 h 280"/>
                <a:gd name="T68" fmla="*/ 2147483646 w 242"/>
                <a:gd name="T69" fmla="*/ 2147483646 h 280"/>
                <a:gd name="T70" fmla="*/ 2147483646 w 242"/>
                <a:gd name="T71" fmla="*/ 2147483646 h 280"/>
                <a:gd name="T72" fmla="*/ 2147483646 w 242"/>
                <a:gd name="T73" fmla="*/ 2147483646 h 280"/>
                <a:gd name="T74" fmla="*/ 2147483646 w 242"/>
                <a:gd name="T75" fmla="*/ 2147483646 h 280"/>
                <a:gd name="T76" fmla="*/ 2147483646 w 242"/>
                <a:gd name="T77" fmla="*/ 2147483646 h 280"/>
                <a:gd name="T78" fmla="*/ 2147483646 w 242"/>
                <a:gd name="T79" fmla="*/ 2147483646 h 280"/>
                <a:gd name="T80" fmla="*/ 2147483646 w 242"/>
                <a:gd name="T81" fmla="*/ 2147483646 h 280"/>
                <a:gd name="T82" fmla="*/ 2147483646 w 242"/>
                <a:gd name="T83" fmla="*/ 2147483646 h 280"/>
                <a:gd name="T84" fmla="*/ 2147483646 w 242"/>
                <a:gd name="T85" fmla="*/ 2147483646 h 280"/>
                <a:gd name="T86" fmla="*/ 2147483646 w 242"/>
                <a:gd name="T87" fmla="*/ 2147483646 h 280"/>
                <a:gd name="T88" fmla="*/ 2147483646 w 242"/>
                <a:gd name="T89" fmla="*/ 2147483646 h 280"/>
                <a:gd name="T90" fmla="*/ 2147483646 w 242"/>
                <a:gd name="T91" fmla="*/ 2147483646 h 280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242" h="280">
                  <a:moveTo>
                    <a:pt x="148" y="4"/>
                  </a:moveTo>
                  <a:lnTo>
                    <a:pt x="148" y="4"/>
                  </a:lnTo>
                  <a:lnTo>
                    <a:pt x="136" y="8"/>
                  </a:lnTo>
                  <a:lnTo>
                    <a:pt x="126" y="12"/>
                  </a:lnTo>
                  <a:lnTo>
                    <a:pt x="116" y="10"/>
                  </a:lnTo>
                  <a:lnTo>
                    <a:pt x="102" y="6"/>
                  </a:lnTo>
                  <a:lnTo>
                    <a:pt x="84" y="4"/>
                  </a:lnTo>
                  <a:lnTo>
                    <a:pt x="78" y="6"/>
                  </a:lnTo>
                  <a:lnTo>
                    <a:pt x="74" y="12"/>
                  </a:lnTo>
                  <a:lnTo>
                    <a:pt x="62" y="28"/>
                  </a:lnTo>
                  <a:lnTo>
                    <a:pt x="74" y="52"/>
                  </a:lnTo>
                  <a:lnTo>
                    <a:pt x="54" y="64"/>
                  </a:lnTo>
                  <a:lnTo>
                    <a:pt x="38" y="60"/>
                  </a:lnTo>
                  <a:lnTo>
                    <a:pt x="44" y="74"/>
                  </a:lnTo>
                  <a:lnTo>
                    <a:pt x="44" y="78"/>
                  </a:lnTo>
                  <a:lnTo>
                    <a:pt x="44" y="82"/>
                  </a:lnTo>
                  <a:lnTo>
                    <a:pt x="42" y="88"/>
                  </a:lnTo>
                  <a:lnTo>
                    <a:pt x="36" y="100"/>
                  </a:lnTo>
                  <a:lnTo>
                    <a:pt x="32" y="106"/>
                  </a:lnTo>
                  <a:lnTo>
                    <a:pt x="4" y="132"/>
                  </a:lnTo>
                  <a:lnTo>
                    <a:pt x="10" y="136"/>
                  </a:lnTo>
                  <a:lnTo>
                    <a:pt x="6" y="140"/>
                  </a:lnTo>
                  <a:lnTo>
                    <a:pt x="2" y="144"/>
                  </a:lnTo>
                  <a:lnTo>
                    <a:pt x="0" y="148"/>
                  </a:lnTo>
                  <a:lnTo>
                    <a:pt x="0" y="152"/>
                  </a:lnTo>
                  <a:lnTo>
                    <a:pt x="0" y="156"/>
                  </a:lnTo>
                  <a:lnTo>
                    <a:pt x="20" y="186"/>
                  </a:lnTo>
                  <a:lnTo>
                    <a:pt x="30" y="202"/>
                  </a:lnTo>
                  <a:lnTo>
                    <a:pt x="30" y="204"/>
                  </a:lnTo>
                  <a:lnTo>
                    <a:pt x="30" y="206"/>
                  </a:lnTo>
                  <a:lnTo>
                    <a:pt x="30" y="208"/>
                  </a:lnTo>
                  <a:lnTo>
                    <a:pt x="28" y="210"/>
                  </a:lnTo>
                  <a:lnTo>
                    <a:pt x="34" y="210"/>
                  </a:lnTo>
                  <a:lnTo>
                    <a:pt x="40" y="214"/>
                  </a:lnTo>
                  <a:lnTo>
                    <a:pt x="44" y="218"/>
                  </a:lnTo>
                  <a:lnTo>
                    <a:pt x="48" y="224"/>
                  </a:lnTo>
                  <a:lnTo>
                    <a:pt x="50" y="234"/>
                  </a:lnTo>
                  <a:lnTo>
                    <a:pt x="52" y="246"/>
                  </a:lnTo>
                  <a:lnTo>
                    <a:pt x="56" y="262"/>
                  </a:lnTo>
                  <a:lnTo>
                    <a:pt x="58" y="266"/>
                  </a:lnTo>
                  <a:lnTo>
                    <a:pt x="64" y="270"/>
                  </a:lnTo>
                  <a:lnTo>
                    <a:pt x="68" y="272"/>
                  </a:lnTo>
                  <a:lnTo>
                    <a:pt x="74" y="272"/>
                  </a:lnTo>
                  <a:lnTo>
                    <a:pt x="80" y="270"/>
                  </a:lnTo>
                  <a:lnTo>
                    <a:pt x="84" y="268"/>
                  </a:lnTo>
                  <a:lnTo>
                    <a:pt x="90" y="264"/>
                  </a:lnTo>
                  <a:lnTo>
                    <a:pt x="90" y="260"/>
                  </a:lnTo>
                  <a:lnTo>
                    <a:pt x="90" y="258"/>
                  </a:lnTo>
                  <a:lnTo>
                    <a:pt x="104" y="248"/>
                  </a:lnTo>
                  <a:lnTo>
                    <a:pt x="104" y="250"/>
                  </a:lnTo>
                  <a:lnTo>
                    <a:pt x="116" y="268"/>
                  </a:lnTo>
                  <a:lnTo>
                    <a:pt x="122" y="270"/>
                  </a:lnTo>
                  <a:lnTo>
                    <a:pt x="130" y="272"/>
                  </a:lnTo>
                  <a:lnTo>
                    <a:pt x="134" y="272"/>
                  </a:lnTo>
                  <a:lnTo>
                    <a:pt x="130" y="262"/>
                  </a:lnTo>
                  <a:lnTo>
                    <a:pt x="146" y="268"/>
                  </a:lnTo>
                  <a:lnTo>
                    <a:pt x="150" y="268"/>
                  </a:lnTo>
                  <a:lnTo>
                    <a:pt x="152" y="270"/>
                  </a:lnTo>
                  <a:lnTo>
                    <a:pt x="166" y="280"/>
                  </a:lnTo>
                  <a:lnTo>
                    <a:pt x="170" y="274"/>
                  </a:lnTo>
                  <a:lnTo>
                    <a:pt x="168" y="248"/>
                  </a:lnTo>
                  <a:lnTo>
                    <a:pt x="170" y="246"/>
                  </a:lnTo>
                  <a:lnTo>
                    <a:pt x="180" y="234"/>
                  </a:lnTo>
                  <a:lnTo>
                    <a:pt x="180" y="232"/>
                  </a:lnTo>
                  <a:lnTo>
                    <a:pt x="176" y="226"/>
                  </a:lnTo>
                  <a:lnTo>
                    <a:pt x="172" y="224"/>
                  </a:lnTo>
                  <a:lnTo>
                    <a:pt x="174" y="222"/>
                  </a:lnTo>
                  <a:lnTo>
                    <a:pt x="176" y="220"/>
                  </a:lnTo>
                  <a:lnTo>
                    <a:pt x="178" y="220"/>
                  </a:lnTo>
                  <a:lnTo>
                    <a:pt x="198" y="186"/>
                  </a:lnTo>
                  <a:lnTo>
                    <a:pt x="200" y="188"/>
                  </a:lnTo>
                  <a:lnTo>
                    <a:pt x="204" y="188"/>
                  </a:lnTo>
                  <a:lnTo>
                    <a:pt x="204" y="190"/>
                  </a:lnTo>
                  <a:lnTo>
                    <a:pt x="204" y="204"/>
                  </a:lnTo>
                  <a:lnTo>
                    <a:pt x="228" y="184"/>
                  </a:lnTo>
                  <a:lnTo>
                    <a:pt x="226" y="172"/>
                  </a:lnTo>
                  <a:lnTo>
                    <a:pt x="222" y="172"/>
                  </a:lnTo>
                  <a:lnTo>
                    <a:pt x="214" y="174"/>
                  </a:lnTo>
                  <a:lnTo>
                    <a:pt x="228" y="136"/>
                  </a:lnTo>
                  <a:lnTo>
                    <a:pt x="216" y="136"/>
                  </a:lnTo>
                  <a:lnTo>
                    <a:pt x="214" y="136"/>
                  </a:lnTo>
                  <a:lnTo>
                    <a:pt x="214" y="134"/>
                  </a:lnTo>
                  <a:lnTo>
                    <a:pt x="210" y="128"/>
                  </a:lnTo>
                  <a:lnTo>
                    <a:pt x="208" y="122"/>
                  </a:lnTo>
                  <a:lnTo>
                    <a:pt x="210" y="116"/>
                  </a:lnTo>
                  <a:lnTo>
                    <a:pt x="230" y="116"/>
                  </a:lnTo>
                  <a:lnTo>
                    <a:pt x="242" y="116"/>
                  </a:lnTo>
                  <a:lnTo>
                    <a:pt x="240" y="106"/>
                  </a:lnTo>
                  <a:lnTo>
                    <a:pt x="232" y="92"/>
                  </a:lnTo>
                  <a:lnTo>
                    <a:pt x="216" y="86"/>
                  </a:lnTo>
                  <a:lnTo>
                    <a:pt x="232" y="70"/>
                  </a:lnTo>
                  <a:lnTo>
                    <a:pt x="232" y="66"/>
                  </a:lnTo>
                  <a:lnTo>
                    <a:pt x="224" y="68"/>
                  </a:lnTo>
                  <a:lnTo>
                    <a:pt x="220" y="68"/>
                  </a:lnTo>
                  <a:lnTo>
                    <a:pt x="220" y="66"/>
                  </a:lnTo>
                  <a:lnTo>
                    <a:pt x="220" y="64"/>
                  </a:lnTo>
                  <a:lnTo>
                    <a:pt x="218" y="58"/>
                  </a:lnTo>
                  <a:lnTo>
                    <a:pt x="214" y="54"/>
                  </a:lnTo>
                  <a:lnTo>
                    <a:pt x="210" y="50"/>
                  </a:lnTo>
                  <a:lnTo>
                    <a:pt x="204" y="48"/>
                  </a:lnTo>
                  <a:lnTo>
                    <a:pt x="172" y="48"/>
                  </a:lnTo>
                  <a:lnTo>
                    <a:pt x="160" y="64"/>
                  </a:lnTo>
                  <a:lnTo>
                    <a:pt x="156" y="64"/>
                  </a:lnTo>
                  <a:lnTo>
                    <a:pt x="104" y="48"/>
                  </a:lnTo>
                  <a:lnTo>
                    <a:pt x="154" y="36"/>
                  </a:lnTo>
                  <a:lnTo>
                    <a:pt x="158" y="34"/>
                  </a:lnTo>
                  <a:lnTo>
                    <a:pt x="162" y="30"/>
                  </a:lnTo>
                  <a:lnTo>
                    <a:pt x="178" y="12"/>
                  </a:lnTo>
                  <a:lnTo>
                    <a:pt x="162" y="0"/>
                  </a:lnTo>
                  <a:lnTo>
                    <a:pt x="148" y="4"/>
                  </a:lnTo>
                  <a:close/>
                </a:path>
              </a:pathLst>
            </a:custGeom>
            <a:grpFill/>
            <a:ln w="3175" cmpd="sng">
              <a:solidFill>
                <a:srgbClr val="FFFF00"/>
              </a:solidFill>
              <a:prstDash val="solid"/>
            </a:ln>
            <a:effectLst>
              <a:outerShdw blurRad="88900" dist="1016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800" b="1"/>
            </a:p>
          </p:txBody>
        </p:sp>
        <p:sp>
          <p:nvSpPr>
            <p:cNvPr id="52" name="安徽"/>
            <p:cNvSpPr/>
            <p:nvPr/>
          </p:nvSpPr>
          <p:spPr bwMode="auto">
            <a:xfrm>
              <a:off x="5646252" y="3846336"/>
              <a:ext cx="547492" cy="670046"/>
            </a:xfrm>
            <a:custGeom>
              <a:avLst/>
              <a:gdLst>
                <a:gd name="T0" fmla="*/ 2147483646 w 306"/>
                <a:gd name="T1" fmla="*/ 2147483646 h 374"/>
                <a:gd name="T2" fmla="*/ 2147483646 w 306"/>
                <a:gd name="T3" fmla="*/ 2147483646 h 374"/>
                <a:gd name="T4" fmla="*/ 2147483646 w 306"/>
                <a:gd name="T5" fmla="*/ 2147483646 h 374"/>
                <a:gd name="T6" fmla="*/ 2147483646 w 306"/>
                <a:gd name="T7" fmla="*/ 2147483646 h 374"/>
                <a:gd name="T8" fmla="*/ 2147483646 w 306"/>
                <a:gd name="T9" fmla="*/ 2147483646 h 374"/>
                <a:gd name="T10" fmla="*/ 2147483646 w 306"/>
                <a:gd name="T11" fmla="*/ 2147483646 h 374"/>
                <a:gd name="T12" fmla="*/ 2147483646 w 306"/>
                <a:gd name="T13" fmla="*/ 2147483646 h 374"/>
                <a:gd name="T14" fmla="*/ 2147483646 w 306"/>
                <a:gd name="T15" fmla="*/ 2147483646 h 374"/>
                <a:gd name="T16" fmla="*/ 2147483646 w 306"/>
                <a:gd name="T17" fmla="*/ 2147483646 h 374"/>
                <a:gd name="T18" fmla="*/ 2147483646 w 306"/>
                <a:gd name="T19" fmla="*/ 2147483646 h 374"/>
                <a:gd name="T20" fmla="*/ 2147483646 w 306"/>
                <a:gd name="T21" fmla="*/ 2147483646 h 374"/>
                <a:gd name="T22" fmla="*/ 2147483646 w 306"/>
                <a:gd name="T23" fmla="*/ 2147483646 h 374"/>
                <a:gd name="T24" fmla="*/ 2147483646 w 306"/>
                <a:gd name="T25" fmla="*/ 2147483646 h 374"/>
                <a:gd name="T26" fmla="*/ 2147483646 w 306"/>
                <a:gd name="T27" fmla="*/ 2147483646 h 374"/>
                <a:gd name="T28" fmla="*/ 2147483646 w 306"/>
                <a:gd name="T29" fmla="*/ 2147483646 h 374"/>
                <a:gd name="T30" fmla="*/ 2147483646 w 306"/>
                <a:gd name="T31" fmla="*/ 2147483646 h 374"/>
                <a:gd name="T32" fmla="*/ 2147483646 w 306"/>
                <a:gd name="T33" fmla="*/ 2147483646 h 374"/>
                <a:gd name="T34" fmla="*/ 2147483646 w 306"/>
                <a:gd name="T35" fmla="*/ 2147483646 h 374"/>
                <a:gd name="T36" fmla="*/ 2147483646 w 306"/>
                <a:gd name="T37" fmla="*/ 2147483646 h 374"/>
                <a:gd name="T38" fmla="*/ 2147483646 w 306"/>
                <a:gd name="T39" fmla="*/ 2147483646 h 374"/>
                <a:gd name="T40" fmla="*/ 2147483646 w 306"/>
                <a:gd name="T41" fmla="*/ 2147483646 h 374"/>
                <a:gd name="T42" fmla="*/ 2147483646 w 306"/>
                <a:gd name="T43" fmla="*/ 2147483646 h 374"/>
                <a:gd name="T44" fmla="*/ 2147483646 w 306"/>
                <a:gd name="T45" fmla="*/ 2147483646 h 374"/>
                <a:gd name="T46" fmla="*/ 2147483646 w 306"/>
                <a:gd name="T47" fmla="*/ 2147483646 h 374"/>
                <a:gd name="T48" fmla="*/ 2147483646 w 306"/>
                <a:gd name="T49" fmla="*/ 2147483646 h 374"/>
                <a:gd name="T50" fmla="*/ 2147483646 w 306"/>
                <a:gd name="T51" fmla="*/ 2147483646 h 374"/>
                <a:gd name="T52" fmla="*/ 2147483646 w 306"/>
                <a:gd name="T53" fmla="*/ 2147483646 h 374"/>
                <a:gd name="T54" fmla="*/ 2147483646 w 306"/>
                <a:gd name="T55" fmla="*/ 2147483646 h 374"/>
                <a:gd name="T56" fmla="*/ 2147483646 w 306"/>
                <a:gd name="T57" fmla="*/ 2147483646 h 374"/>
                <a:gd name="T58" fmla="*/ 2147483646 w 306"/>
                <a:gd name="T59" fmla="*/ 2147483646 h 374"/>
                <a:gd name="T60" fmla="*/ 2147483646 w 306"/>
                <a:gd name="T61" fmla="*/ 2147483646 h 374"/>
                <a:gd name="T62" fmla="*/ 2147483646 w 306"/>
                <a:gd name="T63" fmla="*/ 2147483646 h 374"/>
                <a:gd name="T64" fmla="*/ 2147483646 w 306"/>
                <a:gd name="T65" fmla="*/ 2147483646 h 374"/>
                <a:gd name="T66" fmla="*/ 2147483646 w 306"/>
                <a:gd name="T67" fmla="*/ 2147483646 h 374"/>
                <a:gd name="T68" fmla="*/ 2147483646 w 306"/>
                <a:gd name="T69" fmla="*/ 2147483646 h 374"/>
                <a:gd name="T70" fmla="*/ 2147483646 w 306"/>
                <a:gd name="T71" fmla="*/ 2147483646 h 374"/>
                <a:gd name="T72" fmla="*/ 2147483646 w 306"/>
                <a:gd name="T73" fmla="*/ 2147483646 h 374"/>
                <a:gd name="T74" fmla="*/ 2147483646 w 306"/>
                <a:gd name="T75" fmla="*/ 2147483646 h 374"/>
                <a:gd name="T76" fmla="*/ 2147483646 w 306"/>
                <a:gd name="T77" fmla="*/ 2147483646 h 374"/>
                <a:gd name="T78" fmla="*/ 2147483646 w 306"/>
                <a:gd name="T79" fmla="*/ 2147483646 h 374"/>
                <a:gd name="T80" fmla="*/ 2147483646 w 306"/>
                <a:gd name="T81" fmla="*/ 2147483646 h 374"/>
                <a:gd name="T82" fmla="*/ 2147483646 w 306"/>
                <a:gd name="T83" fmla="*/ 2147483646 h 374"/>
                <a:gd name="T84" fmla="*/ 2147483646 w 306"/>
                <a:gd name="T85" fmla="*/ 2147483646 h 374"/>
                <a:gd name="T86" fmla="*/ 2147483646 w 306"/>
                <a:gd name="T87" fmla="*/ 2147483646 h 374"/>
                <a:gd name="T88" fmla="*/ 2147483646 w 306"/>
                <a:gd name="T89" fmla="*/ 2147483646 h 374"/>
                <a:gd name="T90" fmla="*/ 2147483646 w 306"/>
                <a:gd name="T91" fmla="*/ 2147483646 h 374"/>
                <a:gd name="T92" fmla="*/ 2147483646 w 306"/>
                <a:gd name="T93" fmla="*/ 2147483646 h 374"/>
                <a:gd name="T94" fmla="*/ 2147483646 w 306"/>
                <a:gd name="T95" fmla="*/ 2147483646 h 374"/>
                <a:gd name="T96" fmla="*/ 2147483646 w 306"/>
                <a:gd name="T97" fmla="*/ 2147483646 h 374"/>
                <a:gd name="T98" fmla="*/ 2147483646 w 306"/>
                <a:gd name="T99" fmla="*/ 2147483646 h 374"/>
                <a:gd name="T100" fmla="*/ 2147483646 w 306"/>
                <a:gd name="T101" fmla="*/ 2147483646 h 374"/>
                <a:gd name="T102" fmla="*/ 2147483646 w 306"/>
                <a:gd name="T103" fmla="*/ 2147483646 h 374"/>
                <a:gd name="T104" fmla="*/ 2147483646 w 306"/>
                <a:gd name="T105" fmla="*/ 2147483646 h 374"/>
                <a:gd name="T106" fmla="*/ 2147483646 w 306"/>
                <a:gd name="T107" fmla="*/ 2147483646 h 374"/>
                <a:gd name="T108" fmla="*/ 2147483646 w 306"/>
                <a:gd name="T109" fmla="*/ 2147483646 h 374"/>
                <a:gd name="T110" fmla="*/ 2147483646 w 306"/>
                <a:gd name="T111" fmla="*/ 2147483646 h 374"/>
                <a:gd name="T112" fmla="*/ 2147483646 w 306"/>
                <a:gd name="T113" fmla="*/ 2147483646 h 374"/>
                <a:gd name="T114" fmla="*/ 2147483646 w 306"/>
                <a:gd name="T115" fmla="*/ 2147483646 h 374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306" h="374">
                  <a:moveTo>
                    <a:pt x="192" y="106"/>
                  </a:moveTo>
                  <a:lnTo>
                    <a:pt x="192" y="106"/>
                  </a:lnTo>
                  <a:lnTo>
                    <a:pt x="186" y="86"/>
                  </a:lnTo>
                  <a:lnTo>
                    <a:pt x="180" y="70"/>
                  </a:lnTo>
                  <a:lnTo>
                    <a:pt x="174" y="60"/>
                  </a:lnTo>
                  <a:lnTo>
                    <a:pt x="170" y="56"/>
                  </a:lnTo>
                  <a:lnTo>
                    <a:pt x="142" y="46"/>
                  </a:lnTo>
                  <a:lnTo>
                    <a:pt x="122" y="40"/>
                  </a:lnTo>
                  <a:lnTo>
                    <a:pt x="110" y="34"/>
                  </a:lnTo>
                  <a:lnTo>
                    <a:pt x="104" y="30"/>
                  </a:lnTo>
                  <a:lnTo>
                    <a:pt x="96" y="22"/>
                  </a:lnTo>
                  <a:lnTo>
                    <a:pt x="80" y="0"/>
                  </a:lnTo>
                  <a:lnTo>
                    <a:pt x="74" y="0"/>
                  </a:lnTo>
                  <a:lnTo>
                    <a:pt x="76" y="2"/>
                  </a:lnTo>
                  <a:lnTo>
                    <a:pt x="82" y="14"/>
                  </a:lnTo>
                  <a:lnTo>
                    <a:pt x="96" y="34"/>
                  </a:lnTo>
                  <a:lnTo>
                    <a:pt x="98" y="36"/>
                  </a:lnTo>
                  <a:lnTo>
                    <a:pt x="98" y="38"/>
                  </a:lnTo>
                  <a:lnTo>
                    <a:pt x="86" y="60"/>
                  </a:lnTo>
                  <a:lnTo>
                    <a:pt x="78" y="70"/>
                  </a:lnTo>
                  <a:lnTo>
                    <a:pt x="74" y="72"/>
                  </a:lnTo>
                  <a:lnTo>
                    <a:pt x="72" y="72"/>
                  </a:lnTo>
                  <a:lnTo>
                    <a:pt x="64" y="66"/>
                  </a:lnTo>
                  <a:lnTo>
                    <a:pt x="52" y="50"/>
                  </a:lnTo>
                  <a:lnTo>
                    <a:pt x="38" y="46"/>
                  </a:lnTo>
                  <a:lnTo>
                    <a:pt x="40" y="54"/>
                  </a:lnTo>
                  <a:lnTo>
                    <a:pt x="46" y="70"/>
                  </a:lnTo>
                  <a:lnTo>
                    <a:pt x="46" y="72"/>
                  </a:lnTo>
                  <a:lnTo>
                    <a:pt x="46" y="74"/>
                  </a:lnTo>
                  <a:lnTo>
                    <a:pt x="44" y="82"/>
                  </a:lnTo>
                  <a:lnTo>
                    <a:pt x="28" y="88"/>
                  </a:lnTo>
                  <a:lnTo>
                    <a:pt x="24" y="90"/>
                  </a:lnTo>
                  <a:lnTo>
                    <a:pt x="22" y="94"/>
                  </a:lnTo>
                  <a:lnTo>
                    <a:pt x="22" y="102"/>
                  </a:lnTo>
                  <a:lnTo>
                    <a:pt x="24" y="116"/>
                  </a:lnTo>
                  <a:lnTo>
                    <a:pt x="20" y="124"/>
                  </a:lnTo>
                  <a:lnTo>
                    <a:pt x="18" y="126"/>
                  </a:lnTo>
                  <a:lnTo>
                    <a:pt x="16" y="126"/>
                  </a:lnTo>
                  <a:lnTo>
                    <a:pt x="0" y="122"/>
                  </a:lnTo>
                  <a:lnTo>
                    <a:pt x="2" y="126"/>
                  </a:lnTo>
                  <a:lnTo>
                    <a:pt x="8" y="130"/>
                  </a:lnTo>
                  <a:lnTo>
                    <a:pt x="18" y="144"/>
                  </a:lnTo>
                  <a:lnTo>
                    <a:pt x="28" y="160"/>
                  </a:lnTo>
                  <a:lnTo>
                    <a:pt x="28" y="162"/>
                  </a:lnTo>
                  <a:lnTo>
                    <a:pt x="36" y="162"/>
                  </a:lnTo>
                  <a:lnTo>
                    <a:pt x="42" y="160"/>
                  </a:lnTo>
                  <a:lnTo>
                    <a:pt x="48" y="162"/>
                  </a:lnTo>
                  <a:lnTo>
                    <a:pt x="54" y="164"/>
                  </a:lnTo>
                  <a:lnTo>
                    <a:pt x="60" y="166"/>
                  </a:lnTo>
                  <a:lnTo>
                    <a:pt x="70" y="178"/>
                  </a:lnTo>
                  <a:lnTo>
                    <a:pt x="68" y="200"/>
                  </a:lnTo>
                  <a:lnTo>
                    <a:pt x="72" y="204"/>
                  </a:lnTo>
                  <a:lnTo>
                    <a:pt x="72" y="210"/>
                  </a:lnTo>
                  <a:lnTo>
                    <a:pt x="68" y="214"/>
                  </a:lnTo>
                  <a:lnTo>
                    <a:pt x="60" y="218"/>
                  </a:lnTo>
                  <a:lnTo>
                    <a:pt x="56" y="218"/>
                  </a:lnTo>
                  <a:lnTo>
                    <a:pt x="54" y="220"/>
                  </a:lnTo>
                  <a:lnTo>
                    <a:pt x="52" y="224"/>
                  </a:lnTo>
                  <a:lnTo>
                    <a:pt x="50" y="230"/>
                  </a:lnTo>
                  <a:lnTo>
                    <a:pt x="44" y="244"/>
                  </a:lnTo>
                  <a:lnTo>
                    <a:pt x="52" y="254"/>
                  </a:lnTo>
                  <a:lnTo>
                    <a:pt x="74" y="258"/>
                  </a:lnTo>
                  <a:lnTo>
                    <a:pt x="76" y="258"/>
                  </a:lnTo>
                  <a:lnTo>
                    <a:pt x="86" y="268"/>
                  </a:lnTo>
                  <a:lnTo>
                    <a:pt x="72" y="288"/>
                  </a:lnTo>
                  <a:lnTo>
                    <a:pt x="102" y="352"/>
                  </a:lnTo>
                  <a:lnTo>
                    <a:pt x="104" y="354"/>
                  </a:lnTo>
                  <a:lnTo>
                    <a:pt x="98" y="358"/>
                  </a:lnTo>
                  <a:lnTo>
                    <a:pt x="100" y="364"/>
                  </a:lnTo>
                  <a:lnTo>
                    <a:pt x="156" y="330"/>
                  </a:lnTo>
                  <a:lnTo>
                    <a:pt x="146" y="346"/>
                  </a:lnTo>
                  <a:lnTo>
                    <a:pt x="138" y="362"/>
                  </a:lnTo>
                  <a:lnTo>
                    <a:pt x="134" y="374"/>
                  </a:lnTo>
                  <a:lnTo>
                    <a:pt x="140" y="372"/>
                  </a:lnTo>
                  <a:lnTo>
                    <a:pt x="146" y="366"/>
                  </a:lnTo>
                  <a:lnTo>
                    <a:pt x="152" y="360"/>
                  </a:lnTo>
                  <a:lnTo>
                    <a:pt x="156" y="350"/>
                  </a:lnTo>
                  <a:lnTo>
                    <a:pt x="158" y="350"/>
                  </a:lnTo>
                  <a:lnTo>
                    <a:pt x="172" y="342"/>
                  </a:lnTo>
                  <a:lnTo>
                    <a:pt x="174" y="340"/>
                  </a:lnTo>
                  <a:lnTo>
                    <a:pt x="196" y="358"/>
                  </a:lnTo>
                  <a:lnTo>
                    <a:pt x="220" y="360"/>
                  </a:lnTo>
                  <a:lnTo>
                    <a:pt x="232" y="368"/>
                  </a:lnTo>
                  <a:lnTo>
                    <a:pt x="260" y="342"/>
                  </a:lnTo>
                  <a:lnTo>
                    <a:pt x="264" y="336"/>
                  </a:lnTo>
                  <a:lnTo>
                    <a:pt x="268" y="326"/>
                  </a:lnTo>
                  <a:lnTo>
                    <a:pt x="272" y="320"/>
                  </a:lnTo>
                  <a:lnTo>
                    <a:pt x="270" y="312"/>
                  </a:lnTo>
                  <a:lnTo>
                    <a:pt x="260" y="296"/>
                  </a:lnTo>
                  <a:lnTo>
                    <a:pt x="254" y="286"/>
                  </a:lnTo>
                  <a:lnTo>
                    <a:pt x="288" y="298"/>
                  </a:lnTo>
                  <a:lnTo>
                    <a:pt x="300" y="292"/>
                  </a:lnTo>
                  <a:lnTo>
                    <a:pt x="288" y="270"/>
                  </a:lnTo>
                  <a:lnTo>
                    <a:pt x="288" y="268"/>
                  </a:lnTo>
                  <a:lnTo>
                    <a:pt x="306" y="246"/>
                  </a:lnTo>
                  <a:lnTo>
                    <a:pt x="298" y="234"/>
                  </a:lnTo>
                  <a:lnTo>
                    <a:pt x="290" y="226"/>
                  </a:lnTo>
                  <a:lnTo>
                    <a:pt x="284" y="222"/>
                  </a:lnTo>
                  <a:lnTo>
                    <a:pt x="282" y="222"/>
                  </a:lnTo>
                  <a:lnTo>
                    <a:pt x="272" y="232"/>
                  </a:lnTo>
                  <a:lnTo>
                    <a:pt x="272" y="230"/>
                  </a:lnTo>
                  <a:lnTo>
                    <a:pt x="270" y="230"/>
                  </a:lnTo>
                  <a:lnTo>
                    <a:pt x="256" y="226"/>
                  </a:lnTo>
                  <a:lnTo>
                    <a:pt x="252" y="214"/>
                  </a:lnTo>
                  <a:lnTo>
                    <a:pt x="244" y="210"/>
                  </a:lnTo>
                  <a:lnTo>
                    <a:pt x="236" y="204"/>
                  </a:lnTo>
                  <a:lnTo>
                    <a:pt x="226" y="198"/>
                  </a:lnTo>
                  <a:lnTo>
                    <a:pt x="218" y="192"/>
                  </a:lnTo>
                  <a:lnTo>
                    <a:pt x="216" y="190"/>
                  </a:lnTo>
                  <a:lnTo>
                    <a:pt x="216" y="186"/>
                  </a:lnTo>
                  <a:lnTo>
                    <a:pt x="214" y="184"/>
                  </a:lnTo>
                  <a:lnTo>
                    <a:pt x="216" y="180"/>
                  </a:lnTo>
                  <a:lnTo>
                    <a:pt x="220" y="170"/>
                  </a:lnTo>
                  <a:lnTo>
                    <a:pt x="230" y="152"/>
                  </a:lnTo>
                  <a:lnTo>
                    <a:pt x="232" y="144"/>
                  </a:lnTo>
                  <a:lnTo>
                    <a:pt x="234" y="138"/>
                  </a:lnTo>
                  <a:lnTo>
                    <a:pt x="234" y="128"/>
                  </a:lnTo>
                  <a:lnTo>
                    <a:pt x="240" y="128"/>
                  </a:lnTo>
                  <a:lnTo>
                    <a:pt x="258" y="130"/>
                  </a:lnTo>
                  <a:lnTo>
                    <a:pt x="260" y="122"/>
                  </a:lnTo>
                  <a:lnTo>
                    <a:pt x="264" y="106"/>
                  </a:lnTo>
                  <a:lnTo>
                    <a:pt x="260" y="104"/>
                  </a:lnTo>
                  <a:lnTo>
                    <a:pt x="242" y="116"/>
                  </a:lnTo>
                  <a:lnTo>
                    <a:pt x="230" y="122"/>
                  </a:lnTo>
                  <a:lnTo>
                    <a:pt x="222" y="122"/>
                  </a:lnTo>
                  <a:lnTo>
                    <a:pt x="214" y="120"/>
                  </a:lnTo>
                  <a:lnTo>
                    <a:pt x="204" y="114"/>
                  </a:lnTo>
                  <a:lnTo>
                    <a:pt x="194" y="108"/>
                  </a:lnTo>
                  <a:lnTo>
                    <a:pt x="194" y="106"/>
                  </a:lnTo>
                  <a:lnTo>
                    <a:pt x="192" y="106"/>
                  </a:lnTo>
                  <a:close/>
                </a:path>
              </a:pathLst>
            </a:custGeom>
            <a:grpFill/>
            <a:ln w="3175" cmpd="sng">
              <a:solidFill>
                <a:srgbClr val="FFFF00"/>
              </a:solidFill>
              <a:prstDash val="solid"/>
            </a:ln>
            <a:effectLst>
              <a:outerShdw blurRad="88900" dist="1016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800" b="1">
                <a:solidFill>
                  <a:schemeClr val="lt1"/>
                </a:solidFill>
              </a:endParaRPr>
            </a:p>
          </p:txBody>
        </p:sp>
        <p:sp>
          <p:nvSpPr>
            <p:cNvPr id="53" name="天津"/>
            <p:cNvSpPr/>
            <p:nvPr/>
          </p:nvSpPr>
          <p:spPr bwMode="auto">
            <a:xfrm>
              <a:off x="5753573" y="3073685"/>
              <a:ext cx="143094" cy="206765"/>
            </a:xfrm>
            <a:custGeom>
              <a:avLst/>
              <a:gdLst>
                <a:gd name="T0" fmla="*/ 2147483646 w 80"/>
                <a:gd name="T1" fmla="*/ 2147483646 h 116"/>
                <a:gd name="T2" fmla="*/ 2147483646 w 80"/>
                <a:gd name="T3" fmla="*/ 0 h 116"/>
                <a:gd name="T4" fmla="*/ 2147483646 w 80"/>
                <a:gd name="T5" fmla="*/ 0 h 116"/>
                <a:gd name="T6" fmla="*/ 2147483646 w 80"/>
                <a:gd name="T7" fmla="*/ 2147483646 h 116"/>
                <a:gd name="T8" fmla="*/ 2147483646 w 80"/>
                <a:gd name="T9" fmla="*/ 2147483646 h 116"/>
                <a:gd name="T10" fmla="*/ 2147483646 w 80"/>
                <a:gd name="T11" fmla="*/ 2147483646 h 116"/>
                <a:gd name="T12" fmla="*/ 2147483646 w 80"/>
                <a:gd name="T13" fmla="*/ 2147483646 h 116"/>
                <a:gd name="T14" fmla="*/ 2147483646 w 80"/>
                <a:gd name="T15" fmla="*/ 2147483646 h 116"/>
                <a:gd name="T16" fmla="*/ 2147483646 w 80"/>
                <a:gd name="T17" fmla="*/ 2147483646 h 116"/>
                <a:gd name="T18" fmla="*/ 2147483646 w 80"/>
                <a:gd name="T19" fmla="*/ 2147483646 h 116"/>
                <a:gd name="T20" fmla="*/ 2147483646 w 80"/>
                <a:gd name="T21" fmla="*/ 2147483646 h 116"/>
                <a:gd name="T22" fmla="*/ 2147483646 w 80"/>
                <a:gd name="T23" fmla="*/ 2147483646 h 116"/>
                <a:gd name="T24" fmla="*/ 2147483646 w 80"/>
                <a:gd name="T25" fmla="*/ 2147483646 h 116"/>
                <a:gd name="T26" fmla="*/ 2147483646 w 80"/>
                <a:gd name="T27" fmla="*/ 2147483646 h 116"/>
                <a:gd name="T28" fmla="*/ 2147483646 w 80"/>
                <a:gd name="T29" fmla="*/ 2147483646 h 116"/>
                <a:gd name="T30" fmla="*/ 2147483646 w 80"/>
                <a:gd name="T31" fmla="*/ 2147483646 h 116"/>
                <a:gd name="T32" fmla="*/ 2147483646 w 80"/>
                <a:gd name="T33" fmla="*/ 2147483646 h 116"/>
                <a:gd name="T34" fmla="*/ 0 w 80"/>
                <a:gd name="T35" fmla="*/ 2147483646 h 116"/>
                <a:gd name="T36" fmla="*/ 0 w 80"/>
                <a:gd name="T37" fmla="*/ 2147483646 h 116"/>
                <a:gd name="T38" fmla="*/ 0 w 80"/>
                <a:gd name="T39" fmla="*/ 2147483646 h 116"/>
                <a:gd name="T40" fmla="*/ 0 w 80"/>
                <a:gd name="T41" fmla="*/ 2147483646 h 116"/>
                <a:gd name="T42" fmla="*/ 2147483646 w 80"/>
                <a:gd name="T43" fmla="*/ 2147483646 h 116"/>
                <a:gd name="T44" fmla="*/ 2147483646 w 80"/>
                <a:gd name="T45" fmla="*/ 2147483646 h 116"/>
                <a:gd name="T46" fmla="*/ 2147483646 w 80"/>
                <a:gd name="T47" fmla="*/ 2147483646 h 116"/>
                <a:gd name="T48" fmla="*/ 2147483646 w 80"/>
                <a:gd name="T49" fmla="*/ 2147483646 h 116"/>
                <a:gd name="T50" fmla="*/ 2147483646 w 80"/>
                <a:gd name="T51" fmla="*/ 2147483646 h 116"/>
                <a:gd name="T52" fmla="*/ 2147483646 w 80"/>
                <a:gd name="T53" fmla="*/ 2147483646 h 116"/>
                <a:gd name="T54" fmla="*/ 2147483646 w 80"/>
                <a:gd name="T55" fmla="*/ 2147483646 h 116"/>
                <a:gd name="T56" fmla="*/ 2147483646 w 80"/>
                <a:gd name="T57" fmla="*/ 2147483646 h 116"/>
                <a:gd name="T58" fmla="*/ 2147483646 w 80"/>
                <a:gd name="T59" fmla="*/ 2147483646 h 116"/>
                <a:gd name="T60" fmla="*/ 2147483646 w 80"/>
                <a:gd name="T61" fmla="*/ 2147483646 h 116"/>
                <a:gd name="T62" fmla="*/ 2147483646 w 80"/>
                <a:gd name="T63" fmla="*/ 2147483646 h 116"/>
                <a:gd name="T64" fmla="*/ 2147483646 w 80"/>
                <a:gd name="T65" fmla="*/ 2147483646 h 116"/>
                <a:gd name="T66" fmla="*/ 2147483646 w 80"/>
                <a:gd name="T67" fmla="*/ 2147483646 h 116"/>
                <a:gd name="T68" fmla="*/ 2147483646 w 80"/>
                <a:gd name="T69" fmla="*/ 2147483646 h 116"/>
                <a:gd name="T70" fmla="*/ 2147483646 w 80"/>
                <a:gd name="T71" fmla="*/ 2147483646 h 116"/>
                <a:gd name="T72" fmla="*/ 2147483646 w 80"/>
                <a:gd name="T73" fmla="*/ 2147483646 h 116"/>
                <a:gd name="T74" fmla="*/ 2147483646 w 80"/>
                <a:gd name="T75" fmla="*/ 2147483646 h 116"/>
                <a:gd name="T76" fmla="*/ 2147483646 w 80"/>
                <a:gd name="T77" fmla="*/ 2147483646 h 116"/>
                <a:gd name="T78" fmla="*/ 2147483646 w 80"/>
                <a:gd name="T79" fmla="*/ 2147483646 h 116"/>
                <a:gd name="T80" fmla="*/ 2147483646 w 80"/>
                <a:gd name="T81" fmla="*/ 2147483646 h 116"/>
                <a:gd name="T82" fmla="*/ 2147483646 w 80"/>
                <a:gd name="T83" fmla="*/ 2147483646 h 116"/>
                <a:gd name="T84" fmla="*/ 2147483646 w 80"/>
                <a:gd name="T85" fmla="*/ 2147483646 h 116"/>
                <a:gd name="T86" fmla="*/ 2147483646 w 80"/>
                <a:gd name="T87" fmla="*/ 2147483646 h 116"/>
                <a:gd name="T88" fmla="*/ 2147483646 w 80"/>
                <a:gd name="T89" fmla="*/ 2147483646 h 116"/>
                <a:gd name="T90" fmla="*/ 2147483646 w 80"/>
                <a:gd name="T91" fmla="*/ 2147483646 h 116"/>
                <a:gd name="T92" fmla="*/ 2147483646 w 80"/>
                <a:gd name="T93" fmla="*/ 2147483646 h 116"/>
                <a:gd name="T94" fmla="*/ 2147483646 w 80"/>
                <a:gd name="T95" fmla="*/ 2147483646 h 11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80" h="116">
                  <a:moveTo>
                    <a:pt x="46" y="2"/>
                  </a:moveTo>
                  <a:lnTo>
                    <a:pt x="44" y="0"/>
                  </a:lnTo>
                  <a:lnTo>
                    <a:pt x="40" y="2"/>
                  </a:lnTo>
                  <a:lnTo>
                    <a:pt x="38" y="4"/>
                  </a:lnTo>
                  <a:lnTo>
                    <a:pt x="32" y="14"/>
                  </a:lnTo>
                  <a:lnTo>
                    <a:pt x="28" y="12"/>
                  </a:lnTo>
                  <a:lnTo>
                    <a:pt x="28" y="14"/>
                  </a:lnTo>
                  <a:lnTo>
                    <a:pt x="22" y="20"/>
                  </a:lnTo>
                  <a:lnTo>
                    <a:pt x="18" y="22"/>
                  </a:lnTo>
                  <a:lnTo>
                    <a:pt x="10" y="26"/>
                  </a:lnTo>
                  <a:lnTo>
                    <a:pt x="8" y="32"/>
                  </a:lnTo>
                  <a:lnTo>
                    <a:pt x="8" y="44"/>
                  </a:lnTo>
                  <a:lnTo>
                    <a:pt x="6" y="48"/>
                  </a:lnTo>
                  <a:lnTo>
                    <a:pt x="4" y="50"/>
                  </a:lnTo>
                  <a:lnTo>
                    <a:pt x="0" y="60"/>
                  </a:lnTo>
                  <a:lnTo>
                    <a:pt x="0" y="66"/>
                  </a:lnTo>
                  <a:lnTo>
                    <a:pt x="0" y="78"/>
                  </a:lnTo>
                  <a:lnTo>
                    <a:pt x="4" y="102"/>
                  </a:lnTo>
                  <a:lnTo>
                    <a:pt x="8" y="106"/>
                  </a:lnTo>
                  <a:lnTo>
                    <a:pt x="18" y="112"/>
                  </a:lnTo>
                  <a:lnTo>
                    <a:pt x="36" y="116"/>
                  </a:lnTo>
                  <a:lnTo>
                    <a:pt x="44" y="114"/>
                  </a:lnTo>
                  <a:lnTo>
                    <a:pt x="54" y="110"/>
                  </a:lnTo>
                  <a:lnTo>
                    <a:pt x="50" y="100"/>
                  </a:lnTo>
                  <a:lnTo>
                    <a:pt x="50" y="98"/>
                  </a:lnTo>
                  <a:lnTo>
                    <a:pt x="52" y="90"/>
                  </a:lnTo>
                  <a:lnTo>
                    <a:pt x="60" y="74"/>
                  </a:lnTo>
                  <a:lnTo>
                    <a:pt x="76" y="74"/>
                  </a:lnTo>
                  <a:lnTo>
                    <a:pt x="80" y="74"/>
                  </a:lnTo>
                  <a:lnTo>
                    <a:pt x="74" y="64"/>
                  </a:lnTo>
                  <a:lnTo>
                    <a:pt x="64" y="48"/>
                  </a:lnTo>
                  <a:lnTo>
                    <a:pt x="58" y="40"/>
                  </a:lnTo>
                  <a:lnTo>
                    <a:pt x="54" y="30"/>
                  </a:lnTo>
                  <a:lnTo>
                    <a:pt x="52" y="18"/>
                  </a:lnTo>
                  <a:lnTo>
                    <a:pt x="48" y="8"/>
                  </a:lnTo>
                  <a:lnTo>
                    <a:pt x="46" y="2"/>
                  </a:lnTo>
                  <a:close/>
                </a:path>
              </a:pathLst>
            </a:custGeom>
            <a:grpFill/>
            <a:ln w="3175" cmpd="sng">
              <a:solidFill>
                <a:srgbClr val="FFFF00"/>
              </a:solidFill>
              <a:prstDash val="solid"/>
            </a:ln>
            <a:effectLst>
              <a:outerShdw blurRad="88900" dist="1016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800" b="1">
                <a:solidFill>
                  <a:schemeClr val="lt1"/>
                </a:solidFill>
              </a:endParaRPr>
            </a:p>
          </p:txBody>
        </p:sp>
        <p:sp>
          <p:nvSpPr>
            <p:cNvPr id="66" name="北京"/>
            <p:cNvSpPr/>
            <p:nvPr/>
          </p:nvSpPr>
          <p:spPr bwMode="auto">
            <a:xfrm>
              <a:off x="5610478" y="2980407"/>
              <a:ext cx="189756" cy="203656"/>
            </a:xfrm>
            <a:custGeom>
              <a:avLst/>
              <a:gdLst>
                <a:gd name="T0" fmla="*/ 2147483646 w 106"/>
                <a:gd name="T1" fmla="*/ 2147483646 h 114"/>
                <a:gd name="T2" fmla="*/ 2147483646 w 106"/>
                <a:gd name="T3" fmla="*/ 2147483646 h 114"/>
                <a:gd name="T4" fmla="*/ 2147483646 w 106"/>
                <a:gd name="T5" fmla="*/ 2147483646 h 114"/>
                <a:gd name="T6" fmla="*/ 2147483646 w 106"/>
                <a:gd name="T7" fmla="*/ 2147483646 h 114"/>
                <a:gd name="T8" fmla="*/ 2147483646 w 106"/>
                <a:gd name="T9" fmla="*/ 2147483646 h 114"/>
                <a:gd name="T10" fmla="*/ 2147483646 w 106"/>
                <a:gd name="T11" fmla="*/ 2147483646 h 114"/>
                <a:gd name="T12" fmla="*/ 2147483646 w 106"/>
                <a:gd name="T13" fmla="*/ 2147483646 h 114"/>
                <a:gd name="T14" fmla="*/ 2147483646 w 106"/>
                <a:gd name="T15" fmla="*/ 2147483646 h 114"/>
                <a:gd name="T16" fmla="*/ 2147483646 w 106"/>
                <a:gd name="T17" fmla="*/ 2147483646 h 114"/>
                <a:gd name="T18" fmla="*/ 0 w 106"/>
                <a:gd name="T19" fmla="*/ 2147483646 h 114"/>
                <a:gd name="T20" fmla="*/ 2147483646 w 106"/>
                <a:gd name="T21" fmla="*/ 2147483646 h 114"/>
                <a:gd name="T22" fmla="*/ 2147483646 w 106"/>
                <a:gd name="T23" fmla="*/ 2147483646 h 114"/>
                <a:gd name="T24" fmla="*/ 2147483646 w 106"/>
                <a:gd name="T25" fmla="*/ 2147483646 h 114"/>
                <a:gd name="T26" fmla="*/ 2147483646 w 106"/>
                <a:gd name="T27" fmla="*/ 2147483646 h 114"/>
                <a:gd name="T28" fmla="*/ 2147483646 w 106"/>
                <a:gd name="T29" fmla="*/ 2147483646 h 114"/>
                <a:gd name="T30" fmla="*/ 2147483646 w 106"/>
                <a:gd name="T31" fmla="*/ 2147483646 h 114"/>
                <a:gd name="T32" fmla="*/ 2147483646 w 106"/>
                <a:gd name="T33" fmla="*/ 2147483646 h 114"/>
                <a:gd name="T34" fmla="*/ 2147483646 w 106"/>
                <a:gd name="T35" fmla="*/ 2147483646 h 114"/>
                <a:gd name="T36" fmla="*/ 2147483646 w 106"/>
                <a:gd name="T37" fmla="*/ 2147483646 h 114"/>
                <a:gd name="T38" fmla="*/ 2147483646 w 106"/>
                <a:gd name="T39" fmla="*/ 2147483646 h 114"/>
                <a:gd name="T40" fmla="*/ 2147483646 w 106"/>
                <a:gd name="T41" fmla="*/ 2147483646 h 114"/>
                <a:gd name="T42" fmla="*/ 2147483646 w 106"/>
                <a:gd name="T43" fmla="*/ 2147483646 h 114"/>
                <a:gd name="T44" fmla="*/ 2147483646 w 106"/>
                <a:gd name="T45" fmla="*/ 2147483646 h 114"/>
                <a:gd name="T46" fmla="*/ 2147483646 w 106"/>
                <a:gd name="T47" fmla="*/ 2147483646 h 114"/>
                <a:gd name="T48" fmla="*/ 2147483646 w 106"/>
                <a:gd name="T49" fmla="*/ 2147483646 h 114"/>
                <a:gd name="T50" fmla="*/ 2147483646 w 106"/>
                <a:gd name="T51" fmla="*/ 2147483646 h 114"/>
                <a:gd name="T52" fmla="*/ 2147483646 w 106"/>
                <a:gd name="T53" fmla="*/ 2147483646 h 114"/>
                <a:gd name="T54" fmla="*/ 2147483646 w 106"/>
                <a:gd name="T55" fmla="*/ 2147483646 h 114"/>
                <a:gd name="T56" fmla="*/ 2147483646 w 106"/>
                <a:gd name="T57" fmla="*/ 2147483646 h 114"/>
                <a:gd name="T58" fmla="*/ 2147483646 w 106"/>
                <a:gd name="T59" fmla="*/ 2147483646 h 114"/>
                <a:gd name="T60" fmla="*/ 2147483646 w 106"/>
                <a:gd name="T61" fmla="*/ 2147483646 h 114"/>
                <a:gd name="T62" fmla="*/ 2147483646 w 106"/>
                <a:gd name="T63" fmla="*/ 2147483646 h 114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106" h="114">
                  <a:moveTo>
                    <a:pt x="52" y="24"/>
                  </a:moveTo>
                  <a:lnTo>
                    <a:pt x="52" y="26"/>
                  </a:lnTo>
                  <a:lnTo>
                    <a:pt x="48" y="26"/>
                  </a:lnTo>
                  <a:lnTo>
                    <a:pt x="38" y="24"/>
                  </a:lnTo>
                  <a:lnTo>
                    <a:pt x="38" y="28"/>
                  </a:lnTo>
                  <a:lnTo>
                    <a:pt x="38" y="30"/>
                  </a:lnTo>
                  <a:lnTo>
                    <a:pt x="36" y="30"/>
                  </a:lnTo>
                  <a:lnTo>
                    <a:pt x="18" y="38"/>
                  </a:lnTo>
                  <a:lnTo>
                    <a:pt x="18" y="40"/>
                  </a:lnTo>
                  <a:lnTo>
                    <a:pt x="16" y="44"/>
                  </a:lnTo>
                  <a:lnTo>
                    <a:pt x="18" y="48"/>
                  </a:lnTo>
                  <a:lnTo>
                    <a:pt x="24" y="56"/>
                  </a:lnTo>
                  <a:lnTo>
                    <a:pt x="24" y="58"/>
                  </a:lnTo>
                  <a:lnTo>
                    <a:pt x="24" y="60"/>
                  </a:lnTo>
                  <a:lnTo>
                    <a:pt x="14" y="72"/>
                  </a:lnTo>
                  <a:lnTo>
                    <a:pt x="4" y="82"/>
                  </a:lnTo>
                  <a:lnTo>
                    <a:pt x="0" y="86"/>
                  </a:lnTo>
                  <a:lnTo>
                    <a:pt x="0" y="90"/>
                  </a:lnTo>
                  <a:lnTo>
                    <a:pt x="4" y="96"/>
                  </a:lnTo>
                  <a:lnTo>
                    <a:pt x="14" y="100"/>
                  </a:lnTo>
                  <a:lnTo>
                    <a:pt x="20" y="100"/>
                  </a:lnTo>
                  <a:lnTo>
                    <a:pt x="32" y="102"/>
                  </a:lnTo>
                  <a:lnTo>
                    <a:pt x="36" y="102"/>
                  </a:lnTo>
                  <a:lnTo>
                    <a:pt x="40" y="106"/>
                  </a:lnTo>
                  <a:lnTo>
                    <a:pt x="48" y="110"/>
                  </a:lnTo>
                  <a:lnTo>
                    <a:pt x="56" y="114"/>
                  </a:lnTo>
                  <a:lnTo>
                    <a:pt x="62" y="114"/>
                  </a:lnTo>
                  <a:lnTo>
                    <a:pt x="66" y="112"/>
                  </a:lnTo>
                  <a:lnTo>
                    <a:pt x="72" y="106"/>
                  </a:lnTo>
                  <a:lnTo>
                    <a:pt x="78" y="98"/>
                  </a:lnTo>
                  <a:lnTo>
                    <a:pt x="84" y="84"/>
                  </a:lnTo>
                  <a:lnTo>
                    <a:pt x="80" y="66"/>
                  </a:lnTo>
                  <a:lnTo>
                    <a:pt x="86" y="68"/>
                  </a:lnTo>
                  <a:lnTo>
                    <a:pt x="96" y="68"/>
                  </a:lnTo>
                  <a:lnTo>
                    <a:pt x="100" y="66"/>
                  </a:lnTo>
                  <a:lnTo>
                    <a:pt x="102" y="62"/>
                  </a:lnTo>
                  <a:lnTo>
                    <a:pt x="94" y="38"/>
                  </a:lnTo>
                  <a:lnTo>
                    <a:pt x="96" y="30"/>
                  </a:lnTo>
                  <a:lnTo>
                    <a:pt x="102" y="26"/>
                  </a:lnTo>
                  <a:lnTo>
                    <a:pt x="106" y="22"/>
                  </a:lnTo>
                  <a:lnTo>
                    <a:pt x="104" y="18"/>
                  </a:lnTo>
                  <a:lnTo>
                    <a:pt x="86" y="18"/>
                  </a:lnTo>
                  <a:lnTo>
                    <a:pt x="68" y="6"/>
                  </a:lnTo>
                  <a:lnTo>
                    <a:pt x="62" y="2"/>
                  </a:lnTo>
                  <a:lnTo>
                    <a:pt x="58" y="0"/>
                  </a:lnTo>
                  <a:lnTo>
                    <a:pt x="48" y="2"/>
                  </a:lnTo>
                  <a:lnTo>
                    <a:pt x="44" y="2"/>
                  </a:lnTo>
                  <a:lnTo>
                    <a:pt x="44" y="8"/>
                  </a:lnTo>
                  <a:lnTo>
                    <a:pt x="50" y="10"/>
                  </a:lnTo>
                  <a:lnTo>
                    <a:pt x="54" y="16"/>
                  </a:lnTo>
                  <a:lnTo>
                    <a:pt x="54" y="20"/>
                  </a:lnTo>
                  <a:lnTo>
                    <a:pt x="52" y="24"/>
                  </a:lnTo>
                  <a:close/>
                </a:path>
              </a:pathLst>
            </a:custGeom>
            <a:grpFill/>
            <a:ln w="3175" cmpd="sng">
              <a:solidFill>
                <a:srgbClr val="FFFF00"/>
              </a:solidFill>
              <a:prstDash val="solid"/>
            </a:ln>
            <a:effectLst>
              <a:outerShdw blurRad="88900" dist="1016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800" b="1">
                <a:solidFill>
                  <a:schemeClr val="lt1"/>
                </a:solidFill>
              </a:endParaRPr>
            </a:p>
          </p:txBody>
        </p:sp>
        <p:sp>
          <p:nvSpPr>
            <p:cNvPr id="67" name="辽宁"/>
            <p:cNvSpPr/>
            <p:nvPr/>
          </p:nvSpPr>
          <p:spPr bwMode="auto">
            <a:xfrm>
              <a:off x="5932441" y="2576203"/>
              <a:ext cx="673477" cy="640508"/>
            </a:xfrm>
            <a:custGeom>
              <a:avLst/>
              <a:gdLst>
                <a:gd name="T0" fmla="*/ 2147483646 w 376"/>
                <a:gd name="T1" fmla="*/ 2147483646 h 358"/>
                <a:gd name="T2" fmla="*/ 2147483646 w 376"/>
                <a:gd name="T3" fmla="*/ 2147483646 h 358"/>
                <a:gd name="T4" fmla="*/ 2147483646 w 376"/>
                <a:gd name="T5" fmla="*/ 2147483646 h 358"/>
                <a:gd name="T6" fmla="*/ 2147483646 w 376"/>
                <a:gd name="T7" fmla="*/ 2147483646 h 358"/>
                <a:gd name="T8" fmla="*/ 2147483646 w 376"/>
                <a:gd name="T9" fmla="*/ 2147483646 h 358"/>
                <a:gd name="T10" fmla="*/ 2147483646 w 376"/>
                <a:gd name="T11" fmla="*/ 2147483646 h 358"/>
                <a:gd name="T12" fmla="*/ 2147483646 w 376"/>
                <a:gd name="T13" fmla="*/ 2147483646 h 358"/>
                <a:gd name="T14" fmla="*/ 2147483646 w 376"/>
                <a:gd name="T15" fmla="*/ 2147483646 h 358"/>
                <a:gd name="T16" fmla="*/ 2147483646 w 376"/>
                <a:gd name="T17" fmla="*/ 2147483646 h 358"/>
                <a:gd name="T18" fmla="*/ 2147483646 w 376"/>
                <a:gd name="T19" fmla="*/ 2147483646 h 358"/>
                <a:gd name="T20" fmla="*/ 2147483646 w 376"/>
                <a:gd name="T21" fmla="*/ 2147483646 h 358"/>
                <a:gd name="T22" fmla="*/ 2147483646 w 376"/>
                <a:gd name="T23" fmla="*/ 2147483646 h 358"/>
                <a:gd name="T24" fmla="*/ 2147483646 w 376"/>
                <a:gd name="T25" fmla="*/ 2147483646 h 358"/>
                <a:gd name="T26" fmla="*/ 2147483646 w 376"/>
                <a:gd name="T27" fmla="*/ 2147483646 h 358"/>
                <a:gd name="T28" fmla="*/ 2147483646 w 376"/>
                <a:gd name="T29" fmla="*/ 2147483646 h 358"/>
                <a:gd name="T30" fmla="*/ 2147483646 w 376"/>
                <a:gd name="T31" fmla="*/ 2147483646 h 358"/>
                <a:gd name="T32" fmla="*/ 2147483646 w 376"/>
                <a:gd name="T33" fmla="*/ 2147483646 h 358"/>
                <a:gd name="T34" fmla="*/ 2147483646 w 376"/>
                <a:gd name="T35" fmla="*/ 2147483646 h 358"/>
                <a:gd name="T36" fmla="*/ 2147483646 w 376"/>
                <a:gd name="T37" fmla="*/ 2147483646 h 358"/>
                <a:gd name="T38" fmla="*/ 2147483646 w 376"/>
                <a:gd name="T39" fmla="*/ 2147483646 h 358"/>
                <a:gd name="T40" fmla="*/ 2147483646 w 376"/>
                <a:gd name="T41" fmla="*/ 2147483646 h 358"/>
                <a:gd name="T42" fmla="*/ 2147483646 w 376"/>
                <a:gd name="T43" fmla="*/ 2147483646 h 358"/>
                <a:gd name="T44" fmla="*/ 2147483646 w 376"/>
                <a:gd name="T45" fmla="*/ 2147483646 h 358"/>
                <a:gd name="T46" fmla="*/ 2147483646 w 376"/>
                <a:gd name="T47" fmla="*/ 2147483646 h 358"/>
                <a:gd name="T48" fmla="*/ 2147483646 w 376"/>
                <a:gd name="T49" fmla="*/ 2147483646 h 358"/>
                <a:gd name="T50" fmla="*/ 2147483646 w 376"/>
                <a:gd name="T51" fmla="*/ 2147483646 h 358"/>
                <a:gd name="T52" fmla="*/ 2147483646 w 376"/>
                <a:gd name="T53" fmla="*/ 2147483646 h 358"/>
                <a:gd name="T54" fmla="*/ 2147483646 w 376"/>
                <a:gd name="T55" fmla="*/ 2147483646 h 358"/>
                <a:gd name="T56" fmla="*/ 2147483646 w 376"/>
                <a:gd name="T57" fmla="*/ 2147483646 h 358"/>
                <a:gd name="T58" fmla="*/ 2147483646 w 376"/>
                <a:gd name="T59" fmla="*/ 2147483646 h 358"/>
                <a:gd name="T60" fmla="*/ 2147483646 w 376"/>
                <a:gd name="T61" fmla="*/ 2147483646 h 358"/>
                <a:gd name="T62" fmla="*/ 2147483646 w 376"/>
                <a:gd name="T63" fmla="*/ 2147483646 h 358"/>
                <a:gd name="T64" fmla="*/ 2147483646 w 376"/>
                <a:gd name="T65" fmla="*/ 2147483646 h 358"/>
                <a:gd name="T66" fmla="*/ 2147483646 w 376"/>
                <a:gd name="T67" fmla="*/ 2147483646 h 358"/>
                <a:gd name="T68" fmla="*/ 2147483646 w 376"/>
                <a:gd name="T69" fmla="*/ 2147483646 h 358"/>
                <a:gd name="T70" fmla="*/ 2147483646 w 376"/>
                <a:gd name="T71" fmla="*/ 2147483646 h 358"/>
                <a:gd name="T72" fmla="*/ 2147483646 w 376"/>
                <a:gd name="T73" fmla="*/ 2147483646 h 358"/>
                <a:gd name="T74" fmla="*/ 2147483646 w 376"/>
                <a:gd name="T75" fmla="*/ 2147483646 h 358"/>
                <a:gd name="T76" fmla="*/ 2147483646 w 376"/>
                <a:gd name="T77" fmla="*/ 2147483646 h 358"/>
                <a:gd name="T78" fmla="*/ 2147483646 w 376"/>
                <a:gd name="T79" fmla="*/ 2147483646 h 358"/>
                <a:gd name="T80" fmla="*/ 2147483646 w 376"/>
                <a:gd name="T81" fmla="*/ 2147483646 h 358"/>
                <a:gd name="T82" fmla="*/ 2147483646 w 376"/>
                <a:gd name="T83" fmla="*/ 2147483646 h 358"/>
                <a:gd name="T84" fmla="*/ 2147483646 w 376"/>
                <a:gd name="T85" fmla="*/ 2147483646 h 358"/>
                <a:gd name="T86" fmla="*/ 2147483646 w 376"/>
                <a:gd name="T87" fmla="*/ 2147483646 h 358"/>
                <a:gd name="T88" fmla="*/ 2147483646 w 376"/>
                <a:gd name="T89" fmla="*/ 2147483646 h 358"/>
                <a:gd name="T90" fmla="*/ 2147483646 w 376"/>
                <a:gd name="T91" fmla="*/ 2147483646 h 358"/>
                <a:gd name="T92" fmla="*/ 2147483646 w 376"/>
                <a:gd name="T93" fmla="*/ 2147483646 h 358"/>
                <a:gd name="T94" fmla="*/ 2147483646 w 376"/>
                <a:gd name="T95" fmla="*/ 2147483646 h 358"/>
                <a:gd name="T96" fmla="*/ 2147483646 w 376"/>
                <a:gd name="T97" fmla="*/ 2147483646 h 358"/>
                <a:gd name="T98" fmla="*/ 2147483646 w 376"/>
                <a:gd name="T99" fmla="*/ 2147483646 h 358"/>
                <a:gd name="T100" fmla="*/ 2147483646 w 376"/>
                <a:gd name="T101" fmla="*/ 2147483646 h 358"/>
                <a:gd name="T102" fmla="*/ 2147483646 w 376"/>
                <a:gd name="T103" fmla="*/ 2147483646 h 358"/>
                <a:gd name="T104" fmla="*/ 2147483646 w 376"/>
                <a:gd name="T105" fmla="*/ 0 h 358"/>
                <a:gd name="T106" fmla="*/ 2147483646 w 376"/>
                <a:gd name="T107" fmla="*/ 2147483646 h 358"/>
                <a:gd name="T108" fmla="*/ 2147483646 w 376"/>
                <a:gd name="T109" fmla="*/ 2147483646 h 358"/>
                <a:gd name="T110" fmla="*/ 2147483646 w 376"/>
                <a:gd name="T111" fmla="*/ 2147483646 h 358"/>
                <a:gd name="T112" fmla="*/ 2147483646 w 376"/>
                <a:gd name="T113" fmla="*/ 2147483646 h 358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376" h="358">
                  <a:moveTo>
                    <a:pt x="172" y="46"/>
                  </a:moveTo>
                  <a:lnTo>
                    <a:pt x="162" y="60"/>
                  </a:lnTo>
                  <a:lnTo>
                    <a:pt x="160" y="64"/>
                  </a:lnTo>
                  <a:lnTo>
                    <a:pt x="160" y="74"/>
                  </a:lnTo>
                  <a:lnTo>
                    <a:pt x="160" y="80"/>
                  </a:lnTo>
                  <a:lnTo>
                    <a:pt x="142" y="80"/>
                  </a:lnTo>
                  <a:lnTo>
                    <a:pt x="140" y="80"/>
                  </a:lnTo>
                  <a:lnTo>
                    <a:pt x="128" y="76"/>
                  </a:lnTo>
                  <a:lnTo>
                    <a:pt x="116" y="92"/>
                  </a:lnTo>
                  <a:lnTo>
                    <a:pt x="102" y="100"/>
                  </a:lnTo>
                  <a:lnTo>
                    <a:pt x="92" y="112"/>
                  </a:lnTo>
                  <a:lnTo>
                    <a:pt x="90" y="116"/>
                  </a:lnTo>
                  <a:lnTo>
                    <a:pt x="70" y="138"/>
                  </a:lnTo>
                  <a:lnTo>
                    <a:pt x="70" y="140"/>
                  </a:lnTo>
                  <a:lnTo>
                    <a:pt x="68" y="140"/>
                  </a:lnTo>
                  <a:lnTo>
                    <a:pt x="54" y="148"/>
                  </a:lnTo>
                  <a:lnTo>
                    <a:pt x="42" y="140"/>
                  </a:lnTo>
                  <a:lnTo>
                    <a:pt x="42" y="138"/>
                  </a:lnTo>
                  <a:lnTo>
                    <a:pt x="30" y="126"/>
                  </a:lnTo>
                  <a:lnTo>
                    <a:pt x="24" y="122"/>
                  </a:lnTo>
                  <a:lnTo>
                    <a:pt x="28" y="156"/>
                  </a:lnTo>
                  <a:lnTo>
                    <a:pt x="34" y="172"/>
                  </a:lnTo>
                  <a:lnTo>
                    <a:pt x="22" y="184"/>
                  </a:lnTo>
                  <a:lnTo>
                    <a:pt x="4" y="208"/>
                  </a:lnTo>
                  <a:lnTo>
                    <a:pt x="4" y="220"/>
                  </a:lnTo>
                  <a:lnTo>
                    <a:pt x="0" y="226"/>
                  </a:lnTo>
                  <a:lnTo>
                    <a:pt x="2" y="232"/>
                  </a:lnTo>
                  <a:lnTo>
                    <a:pt x="8" y="232"/>
                  </a:lnTo>
                  <a:lnTo>
                    <a:pt x="32" y="238"/>
                  </a:lnTo>
                  <a:lnTo>
                    <a:pt x="34" y="238"/>
                  </a:lnTo>
                  <a:lnTo>
                    <a:pt x="34" y="240"/>
                  </a:lnTo>
                  <a:lnTo>
                    <a:pt x="40" y="244"/>
                  </a:lnTo>
                  <a:lnTo>
                    <a:pt x="46" y="248"/>
                  </a:lnTo>
                  <a:lnTo>
                    <a:pt x="48" y="248"/>
                  </a:lnTo>
                  <a:lnTo>
                    <a:pt x="50" y="252"/>
                  </a:lnTo>
                  <a:lnTo>
                    <a:pt x="52" y="258"/>
                  </a:lnTo>
                  <a:lnTo>
                    <a:pt x="54" y="264"/>
                  </a:lnTo>
                  <a:lnTo>
                    <a:pt x="78" y="272"/>
                  </a:lnTo>
                  <a:lnTo>
                    <a:pt x="86" y="270"/>
                  </a:lnTo>
                  <a:lnTo>
                    <a:pt x="92" y="260"/>
                  </a:lnTo>
                  <a:lnTo>
                    <a:pt x="112" y="224"/>
                  </a:lnTo>
                  <a:lnTo>
                    <a:pt x="122" y="212"/>
                  </a:lnTo>
                  <a:lnTo>
                    <a:pt x="122" y="210"/>
                  </a:lnTo>
                  <a:lnTo>
                    <a:pt x="138" y="204"/>
                  </a:lnTo>
                  <a:lnTo>
                    <a:pt x="148" y="202"/>
                  </a:lnTo>
                  <a:lnTo>
                    <a:pt x="154" y="196"/>
                  </a:lnTo>
                  <a:lnTo>
                    <a:pt x="160" y="192"/>
                  </a:lnTo>
                  <a:lnTo>
                    <a:pt x="164" y="194"/>
                  </a:lnTo>
                  <a:lnTo>
                    <a:pt x="172" y="198"/>
                  </a:lnTo>
                  <a:lnTo>
                    <a:pt x="174" y="198"/>
                  </a:lnTo>
                  <a:lnTo>
                    <a:pt x="174" y="200"/>
                  </a:lnTo>
                  <a:lnTo>
                    <a:pt x="188" y="220"/>
                  </a:lnTo>
                  <a:lnTo>
                    <a:pt x="188" y="222"/>
                  </a:lnTo>
                  <a:lnTo>
                    <a:pt x="190" y="238"/>
                  </a:lnTo>
                  <a:lnTo>
                    <a:pt x="188" y="254"/>
                  </a:lnTo>
                  <a:lnTo>
                    <a:pt x="184" y="268"/>
                  </a:lnTo>
                  <a:lnTo>
                    <a:pt x="184" y="270"/>
                  </a:lnTo>
                  <a:lnTo>
                    <a:pt x="174" y="284"/>
                  </a:lnTo>
                  <a:lnTo>
                    <a:pt x="168" y="294"/>
                  </a:lnTo>
                  <a:lnTo>
                    <a:pt x="170" y="312"/>
                  </a:lnTo>
                  <a:lnTo>
                    <a:pt x="172" y="312"/>
                  </a:lnTo>
                  <a:lnTo>
                    <a:pt x="176" y="308"/>
                  </a:lnTo>
                  <a:lnTo>
                    <a:pt x="184" y="304"/>
                  </a:lnTo>
                  <a:lnTo>
                    <a:pt x="184" y="302"/>
                  </a:lnTo>
                  <a:lnTo>
                    <a:pt x="186" y="300"/>
                  </a:lnTo>
                  <a:lnTo>
                    <a:pt x="194" y="308"/>
                  </a:lnTo>
                  <a:lnTo>
                    <a:pt x="194" y="320"/>
                  </a:lnTo>
                  <a:lnTo>
                    <a:pt x="192" y="320"/>
                  </a:lnTo>
                  <a:lnTo>
                    <a:pt x="186" y="324"/>
                  </a:lnTo>
                  <a:lnTo>
                    <a:pt x="184" y="328"/>
                  </a:lnTo>
                  <a:lnTo>
                    <a:pt x="184" y="334"/>
                  </a:lnTo>
                  <a:lnTo>
                    <a:pt x="182" y="336"/>
                  </a:lnTo>
                  <a:lnTo>
                    <a:pt x="178" y="344"/>
                  </a:lnTo>
                  <a:lnTo>
                    <a:pt x="176" y="344"/>
                  </a:lnTo>
                  <a:lnTo>
                    <a:pt x="168" y="346"/>
                  </a:lnTo>
                  <a:lnTo>
                    <a:pt x="162" y="348"/>
                  </a:lnTo>
                  <a:lnTo>
                    <a:pt x="158" y="356"/>
                  </a:lnTo>
                  <a:lnTo>
                    <a:pt x="158" y="358"/>
                  </a:lnTo>
                  <a:lnTo>
                    <a:pt x="184" y="354"/>
                  </a:lnTo>
                  <a:lnTo>
                    <a:pt x="190" y="350"/>
                  </a:lnTo>
                  <a:lnTo>
                    <a:pt x="198" y="328"/>
                  </a:lnTo>
                  <a:lnTo>
                    <a:pt x="258" y="266"/>
                  </a:lnTo>
                  <a:lnTo>
                    <a:pt x="260" y="266"/>
                  </a:lnTo>
                  <a:lnTo>
                    <a:pt x="272" y="260"/>
                  </a:lnTo>
                  <a:lnTo>
                    <a:pt x="284" y="260"/>
                  </a:lnTo>
                  <a:lnTo>
                    <a:pt x="294" y="258"/>
                  </a:lnTo>
                  <a:lnTo>
                    <a:pt x="304" y="252"/>
                  </a:lnTo>
                  <a:lnTo>
                    <a:pt x="312" y="244"/>
                  </a:lnTo>
                  <a:lnTo>
                    <a:pt x="326" y="208"/>
                  </a:lnTo>
                  <a:lnTo>
                    <a:pt x="376" y="156"/>
                  </a:lnTo>
                  <a:lnTo>
                    <a:pt x="372" y="128"/>
                  </a:lnTo>
                  <a:lnTo>
                    <a:pt x="368" y="126"/>
                  </a:lnTo>
                  <a:lnTo>
                    <a:pt x="364" y="122"/>
                  </a:lnTo>
                  <a:lnTo>
                    <a:pt x="364" y="120"/>
                  </a:lnTo>
                  <a:lnTo>
                    <a:pt x="364" y="122"/>
                  </a:lnTo>
                  <a:lnTo>
                    <a:pt x="356" y="122"/>
                  </a:lnTo>
                  <a:lnTo>
                    <a:pt x="350" y="120"/>
                  </a:lnTo>
                  <a:lnTo>
                    <a:pt x="346" y="116"/>
                  </a:lnTo>
                  <a:lnTo>
                    <a:pt x="344" y="110"/>
                  </a:lnTo>
                  <a:lnTo>
                    <a:pt x="342" y="108"/>
                  </a:lnTo>
                  <a:lnTo>
                    <a:pt x="342" y="66"/>
                  </a:lnTo>
                  <a:lnTo>
                    <a:pt x="336" y="62"/>
                  </a:lnTo>
                  <a:lnTo>
                    <a:pt x="328" y="56"/>
                  </a:lnTo>
                  <a:lnTo>
                    <a:pt x="316" y="44"/>
                  </a:lnTo>
                  <a:lnTo>
                    <a:pt x="308" y="30"/>
                  </a:lnTo>
                  <a:lnTo>
                    <a:pt x="306" y="24"/>
                  </a:lnTo>
                  <a:lnTo>
                    <a:pt x="306" y="16"/>
                  </a:lnTo>
                  <a:lnTo>
                    <a:pt x="308" y="12"/>
                  </a:lnTo>
                  <a:lnTo>
                    <a:pt x="302" y="4"/>
                  </a:lnTo>
                  <a:lnTo>
                    <a:pt x="300" y="10"/>
                  </a:lnTo>
                  <a:lnTo>
                    <a:pt x="294" y="24"/>
                  </a:lnTo>
                  <a:lnTo>
                    <a:pt x="292" y="24"/>
                  </a:lnTo>
                  <a:lnTo>
                    <a:pt x="282" y="24"/>
                  </a:lnTo>
                  <a:lnTo>
                    <a:pt x="274" y="20"/>
                  </a:lnTo>
                  <a:lnTo>
                    <a:pt x="270" y="16"/>
                  </a:lnTo>
                  <a:lnTo>
                    <a:pt x="268" y="10"/>
                  </a:lnTo>
                  <a:lnTo>
                    <a:pt x="268" y="8"/>
                  </a:lnTo>
                  <a:lnTo>
                    <a:pt x="264" y="8"/>
                  </a:lnTo>
                  <a:lnTo>
                    <a:pt x="248" y="12"/>
                  </a:lnTo>
                  <a:lnTo>
                    <a:pt x="236" y="0"/>
                  </a:lnTo>
                  <a:lnTo>
                    <a:pt x="232" y="0"/>
                  </a:lnTo>
                  <a:lnTo>
                    <a:pt x="228" y="4"/>
                  </a:lnTo>
                  <a:lnTo>
                    <a:pt x="234" y="12"/>
                  </a:lnTo>
                  <a:lnTo>
                    <a:pt x="236" y="14"/>
                  </a:lnTo>
                  <a:lnTo>
                    <a:pt x="228" y="30"/>
                  </a:lnTo>
                  <a:lnTo>
                    <a:pt x="226" y="30"/>
                  </a:lnTo>
                  <a:lnTo>
                    <a:pt x="226" y="32"/>
                  </a:lnTo>
                  <a:lnTo>
                    <a:pt x="212" y="48"/>
                  </a:lnTo>
                  <a:lnTo>
                    <a:pt x="210" y="48"/>
                  </a:lnTo>
                  <a:lnTo>
                    <a:pt x="208" y="48"/>
                  </a:lnTo>
                  <a:lnTo>
                    <a:pt x="186" y="50"/>
                  </a:lnTo>
                  <a:lnTo>
                    <a:pt x="172" y="46"/>
                  </a:lnTo>
                  <a:close/>
                </a:path>
              </a:pathLst>
            </a:custGeom>
            <a:grpFill/>
            <a:ln w="3175" cmpd="sng">
              <a:solidFill>
                <a:srgbClr val="FFFF00"/>
              </a:solidFill>
              <a:prstDash val="solid"/>
            </a:ln>
            <a:effectLst>
              <a:outerShdw blurRad="88900" dist="1016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800" b="1">
                <a:solidFill>
                  <a:schemeClr val="lt1"/>
                </a:solidFill>
              </a:endParaRPr>
            </a:p>
          </p:txBody>
        </p:sp>
        <p:sp>
          <p:nvSpPr>
            <p:cNvPr id="68" name="吉林"/>
            <p:cNvSpPr/>
            <p:nvPr/>
          </p:nvSpPr>
          <p:spPr bwMode="auto">
            <a:xfrm>
              <a:off x="6083312" y="2189100"/>
              <a:ext cx="959667" cy="651391"/>
            </a:xfrm>
            <a:custGeom>
              <a:avLst/>
              <a:gdLst>
                <a:gd name="T0" fmla="*/ 2147483646 w 536"/>
                <a:gd name="T1" fmla="*/ 2147483646 h 364"/>
                <a:gd name="T2" fmla="*/ 2147483646 w 536"/>
                <a:gd name="T3" fmla="*/ 2147483646 h 364"/>
                <a:gd name="T4" fmla="*/ 2147483646 w 536"/>
                <a:gd name="T5" fmla="*/ 2147483646 h 364"/>
                <a:gd name="T6" fmla="*/ 2147483646 w 536"/>
                <a:gd name="T7" fmla="*/ 2147483646 h 364"/>
                <a:gd name="T8" fmla="*/ 2147483646 w 536"/>
                <a:gd name="T9" fmla="*/ 2147483646 h 364"/>
                <a:gd name="T10" fmla="*/ 2147483646 w 536"/>
                <a:gd name="T11" fmla="*/ 2147483646 h 364"/>
                <a:gd name="T12" fmla="*/ 2147483646 w 536"/>
                <a:gd name="T13" fmla="*/ 2147483646 h 364"/>
                <a:gd name="T14" fmla="*/ 2147483646 w 536"/>
                <a:gd name="T15" fmla="*/ 2147483646 h 364"/>
                <a:gd name="T16" fmla="*/ 2147483646 w 536"/>
                <a:gd name="T17" fmla="*/ 2147483646 h 364"/>
                <a:gd name="T18" fmla="*/ 2147483646 w 536"/>
                <a:gd name="T19" fmla="*/ 2147483646 h 364"/>
                <a:gd name="T20" fmla="*/ 2147483646 w 536"/>
                <a:gd name="T21" fmla="*/ 2147483646 h 364"/>
                <a:gd name="T22" fmla="*/ 2147483646 w 536"/>
                <a:gd name="T23" fmla="*/ 2147483646 h 364"/>
                <a:gd name="T24" fmla="*/ 2147483646 w 536"/>
                <a:gd name="T25" fmla="*/ 2147483646 h 364"/>
                <a:gd name="T26" fmla="*/ 2147483646 w 536"/>
                <a:gd name="T27" fmla="*/ 2147483646 h 364"/>
                <a:gd name="T28" fmla="*/ 2147483646 w 536"/>
                <a:gd name="T29" fmla="*/ 2147483646 h 364"/>
                <a:gd name="T30" fmla="*/ 2147483646 w 536"/>
                <a:gd name="T31" fmla="*/ 2147483646 h 364"/>
                <a:gd name="T32" fmla="*/ 2147483646 w 536"/>
                <a:gd name="T33" fmla="*/ 2147483646 h 364"/>
                <a:gd name="T34" fmla="*/ 2147483646 w 536"/>
                <a:gd name="T35" fmla="*/ 2147483646 h 364"/>
                <a:gd name="T36" fmla="*/ 2147483646 w 536"/>
                <a:gd name="T37" fmla="*/ 2147483646 h 364"/>
                <a:gd name="T38" fmla="*/ 2147483646 w 536"/>
                <a:gd name="T39" fmla="*/ 2147483646 h 364"/>
                <a:gd name="T40" fmla="*/ 2147483646 w 536"/>
                <a:gd name="T41" fmla="*/ 2147483646 h 364"/>
                <a:gd name="T42" fmla="*/ 2147483646 w 536"/>
                <a:gd name="T43" fmla="*/ 2147483646 h 364"/>
                <a:gd name="T44" fmla="*/ 2147483646 w 536"/>
                <a:gd name="T45" fmla="*/ 2147483646 h 364"/>
                <a:gd name="T46" fmla="*/ 2147483646 w 536"/>
                <a:gd name="T47" fmla="*/ 2147483646 h 364"/>
                <a:gd name="T48" fmla="*/ 2147483646 w 536"/>
                <a:gd name="T49" fmla="*/ 2147483646 h 364"/>
                <a:gd name="T50" fmla="*/ 2147483646 w 536"/>
                <a:gd name="T51" fmla="*/ 2147483646 h 364"/>
                <a:gd name="T52" fmla="*/ 2147483646 w 536"/>
                <a:gd name="T53" fmla="*/ 2147483646 h 364"/>
                <a:gd name="T54" fmla="*/ 2147483646 w 536"/>
                <a:gd name="T55" fmla="*/ 2147483646 h 364"/>
                <a:gd name="T56" fmla="*/ 2147483646 w 536"/>
                <a:gd name="T57" fmla="*/ 2147483646 h 364"/>
                <a:gd name="T58" fmla="*/ 2147483646 w 536"/>
                <a:gd name="T59" fmla="*/ 2147483646 h 364"/>
                <a:gd name="T60" fmla="*/ 2147483646 w 536"/>
                <a:gd name="T61" fmla="*/ 2147483646 h 364"/>
                <a:gd name="T62" fmla="*/ 2147483646 w 536"/>
                <a:gd name="T63" fmla="*/ 2147483646 h 364"/>
                <a:gd name="T64" fmla="*/ 2147483646 w 536"/>
                <a:gd name="T65" fmla="*/ 2147483646 h 364"/>
                <a:gd name="T66" fmla="*/ 2147483646 w 536"/>
                <a:gd name="T67" fmla="*/ 2147483646 h 364"/>
                <a:gd name="T68" fmla="*/ 2147483646 w 536"/>
                <a:gd name="T69" fmla="*/ 2147483646 h 364"/>
                <a:gd name="T70" fmla="*/ 2147483646 w 536"/>
                <a:gd name="T71" fmla="*/ 2147483646 h 364"/>
                <a:gd name="T72" fmla="*/ 2147483646 w 536"/>
                <a:gd name="T73" fmla="*/ 2147483646 h 364"/>
                <a:gd name="T74" fmla="*/ 2147483646 w 536"/>
                <a:gd name="T75" fmla="*/ 2147483646 h 364"/>
                <a:gd name="T76" fmla="*/ 2147483646 w 536"/>
                <a:gd name="T77" fmla="*/ 2147483646 h 364"/>
                <a:gd name="T78" fmla="*/ 2147483646 w 536"/>
                <a:gd name="T79" fmla="*/ 2147483646 h 364"/>
                <a:gd name="T80" fmla="*/ 2147483646 w 536"/>
                <a:gd name="T81" fmla="*/ 2147483646 h 364"/>
                <a:gd name="T82" fmla="*/ 2147483646 w 536"/>
                <a:gd name="T83" fmla="*/ 2147483646 h 364"/>
                <a:gd name="T84" fmla="*/ 2147483646 w 536"/>
                <a:gd name="T85" fmla="*/ 2147483646 h 364"/>
                <a:gd name="T86" fmla="*/ 2147483646 w 536"/>
                <a:gd name="T87" fmla="*/ 2147483646 h 364"/>
                <a:gd name="T88" fmla="*/ 2147483646 w 536"/>
                <a:gd name="T89" fmla="*/ 2147483646 h 364"/>
                <a:gd name="T90" fmla="*/ 2147483646 w 536"/>
                <a:gd name="T91" fmla="*/ 2147483646 h 364"/>
                <a:gd name="T92" fmla="*/ 2147483646 w 536"/>
                <a:gd name="T93" fmla="*/ 2147483646 h 364"/>
                <a:gd name="T94" fmla="*/ 2147483646 w 536"/>
                <a:gd name="T95" fmla="*/ 2147483646 h 364"/>
                <a:gd name="T96" fmla="*/ 2147483646 w 536"/>
                <a:gd name="T97" fmla="*/ 2147483646 h 364"/>
                <a:gd name="T98" fmla="*/ 2147483646 w 536"/>
                <a:gd name="T99" fmla="*/ 2147483646 h 364"/>
                <a:gd name="T100" fmla="*/ 2147483646 w 536"/>
                <a:gd name="T101" fmla="*/ 2147483646 h 364"/>
                <a:gd name="T102" fmla="*/ 2147483646 w 536"/>
                <a:gd name="T103" fmla="*/ 2147483646 h 364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536" h="364">
                  <a:moveTo>
                    <a:pt x="104" y="18"/>
                  </a:moveTo>
                  <a:lnTo>
                    <a:pt x="102" y="0"/>
                  </a:lnTo>
                  <a:lnTo>
                    <a:pt x="94" y="6"/>
                  </a:lnTo>
                  <a:lnTo>
                    <a:pt x="92" y="6"/>
                  </a:lnTo>
                  <a:lnTo>
                    <a:pt x="74" y="12"/>
                  </a:lnTo>
                  <a:lnTo>
                    <a:pt x="72" y="12"/>
                  </a:lnTo>
                  <a:lnTo>
                    <a:pt x="70" y="10"/>
                  </a:lnTo>
                  <a:lnTo>
                    <a:pt x="70" y="20"/>
                  </a:lnTo>
                  <a:lnTo>
                    <a:pt x="68" y="20"/>
                  </a:lnTo>
                  <a:lnTo>
                    <a:pt x="60" y="34"/>
                  </a:lnTo>
                  <a:lnTo>
                    <a:pt x="58" y="34"/>
                  </a:lnTo>
                  <a:lnTo>
                    <a:pt x="58" y="36"/>
                  </a:lnTo>
                  <a:lnTo>
                    <a:pt x="44" y="48"/>
                  </a:lnTo>
                  <a:lnTo>
                    <a:pt x="42" y="48"/>
                  </a:lnTo>
                  <a:lnTo>
                    <a:pt x="40" y="48"/>
                  </a:lnTo>
                  <a:lnTo>
                    <a:pt x="28" y="40"/>
                  </a:lnTo>
                  <a:lnTo>
                    <a:pt x="22" y="34"/>
                  </a:lnTo>
                  <a:lnTo>
                    <a:pt x="18" y="32"/>
                  </a:lnTo>
                  <a:lnTo>
                    <a:pt x="8" y="34"/>
                  </a:lnTo>
                  <a:lnTo>
                    <a:pt x="0" y="40"/>
                  </a:lnTo>
                  <a:lnTo>
                    <a:pt x="18" y="54"/>
                  </a:lnTo>
                  <a:lnTo>
                    <a:pt x="32" y="60"/>
                  </a:lnTo>
                  <a:lnTo>
                    <a:pt x="34" y="62"/>
                  </a:lnTo>
                  <a:lnTo>
                    <a:pt x="34" y="64"/>
                  </a:lnTo>
                  <a:lnTo>
                    <a:pt x="36" y="80"/>
                  </a:lnTo>
                  <a:lnTo>
                    <a:pt x="36" y="104"/>
                  </a:lnTo>
                  <a:lnTo>
                    <a:pt x="40" y="118"/>
                  </a:lnTo>
                  <a:lnTo>
                    <a:pt x="50" y="140"/>
                  </a:lnTo>
                  <a:lnTo>
                    <a:pt x="60" y="152"/>
                  </a:lnTo>
                  <a:lnTo>
                    <a:pt x="70" y="144"/>
                  </a:lnTo>
                  <a:lnTo>
                    <a:pt x="76" y="136"/>
                  </a:lnTo>
                  <a:lnTo>
                    <a:pt x="88" y="122"/>
                  </a:lnTo>
                  <a:lnTo>
                    <a:pt x="98" y="132"/>
                  </a:lnTo>
                  <a:lnTo>
                    <a:pt x="108" y="152"/>
                  </a:lnTo>
                  <a:lnTo>
                    <a:pt x="120" y="156"/>
                  </a:lnTo>
                  <a:lnTo>
                    <a:pt x="126" y="176"/>
                  </a:lnTo>
                  <a:lnTo>
                    <a:pt x="124" y="194"/>
                  </a:lnTo>
                  <a:lnTo>
                    <a:pt x="124" y="196"/>
                  </a:lnTo>
                  <a:lnTo>
                    <a:pt x="120" y="212"/>
                  </a:lnTo>
                  <a:lnTo>
                    <a:pt x="128" y="220"/>
                  </a:lnTo>
                  <a:lnTo>
                    <a:pt x="138" y="214"/>
                  </a:lnTo>
                  <a:lnTo>
                    <a:pt x="148" y="204"/>
                  </a:lnTo>
                  <a:lnTo>
                    <a:pt x="150" y="206"/>
                  </a:lnTo>
                  <a:lnTo>
                    <a:pt x="158" y="208"/>
                  </a:lnTo>
                  <a:lnTo>
                    <a:pt x="168" y="218"/>
                  </a:lnTo>
                  <a:lnTo>
                    <a:pt x="178" y="216"/>
                  </a:lnTo>
                  <a:lnTo>
                    <a:pt x="184" y="214"/>
                  </a:lnTo>
                  <a:lnTo>
                    <a:pt x="188" y="216"/>
                  </a:lnTo>
                  <a:lnTo>
                    <a:pt x="190" y="218"/>
                  </a:lnTo>
                  <a:lnTo>
                    <a:pt x="192" y="220"/>
                  </a:lnTo>
                  <a:lnTo>
                    <a:pt x="192" y="228"/>
                  </a:lnTo>
                  <a:lnTo>
                    <a:pt x="194" y="228"/>
                  </a:lnTo>
                  <a:lnTo>
                    <a:pt x="204" y="232"/>
                  </a:lnTo>
                  <a:lnTo>
                    <a:pt x="210" y="222"/>
                  </a:lnTo>
                  <a:lnTo>
                    <a:pt x="210" y="218"/>
                  </a:lnTo>
                  <a:lnTo>
                    <a:pt x="210" y="214"/>
                  </a:lnTo>
                  <a:lnTo>
                    <a:pt x="212" y="210"/>
                  </a:lnTo>
                  <a:lnTo>
                    <a:pt x="220" y="212"/>
                  </a:lnTo>
                  <a:lnTo>
                    <a:pt x="226" y="214"/>
                  </a:lnTo>
                  <a:lnTo>
                    <a:pt x="230" y="218"/>
                  </a:lnTo>
                  <a:lnTo>
                    <a:pt x="232" y="222"/>
                  </a:lnTo>
                  <a:lnTo>
                    <a:pt x="232" y="228"/>
                  </a:lnTo>
                  <a:lnTo>
                    <a:pt x="232" y="232"/>
                  </a:lnTo>
                  <a:lnTo>
                    <a:pt x="232" y="242"/>
                  </a:lnTo>
                  <a:lnTo>
                    <a:pt x="240" y="256"/>
                  </a:lnTo>
                  <a:lnTo>
                    <a:pt x="250" y="266"/>
                  </a:lnTo>
                  <a:lnTo>
                    <a:pt x="256" y="272"/>
                  </a:lnTo>
                  <a:lnTo>
                    <a:pt x="262" y="274"/>
                  </a:lnTo>
                  <a:lnTo>
                    <a:pt x="264" y="274"/>
                  </a:lnTo>
                  <a:lnTo>
                    <a:pt x="266" y="278"/>
                  </a:lnTo>
                  <a:lnTo>
                    <a:pt x="268" y="288"/>
                  </a:lnTo>
                  <a:lnTo>
                    <a:pt x="268" y="324"/>
                  </a:lnTo>
                  <a:lnTo>
                    <a:pt x="270" y="328"/>
                  </a:lnTo>
                  <a:lnTo>
                    <a:pt x="274" y="330"/>
                  </a:lnTo>
                  <a:lnTo>
                    <a:pt x="276" y="330"/>
                  </a:lnTo>
                  <a:lnTo>
                    <a:pt x="282" y="330"/>
                  </a:lnTo>
                  <a:lnTo>
                    <a:pt x="288" y="332"/>
                  </a:lnTo>
                  <a:lnTo>
                    <a:pt x="290" y="334"/>
                  </a:lnTo>
                  <a:lnTo>
                    <a:pt x="294" y="338"/>
                  </a:lnTo>
                  <a:lnTo>
                    <a:pt x="298" y="344"/>
                  </a:lnTo>
                  <a:lnTo>
                    <a:pt x="300" y="364"/>
                  </a:lnTo>
                  <a:lnTo>
                    <a:pt x="318" y="328"/>
                  </a:lnTo>
                  <a:lnTo>
                    <a:pt x="322" y="314"/>
                  </a:lnTo>
                  <a:lnTo>
                    <a:pt x="326" y="304"/>
                  </a:lnTo>
                  <a:lnTo>
                    <a:pt x="332" y="296"/>
                  </a:lnTo>
                  <a:lnTo>
                    <a:pt x="338" y="294"/>
                  </a:lnTo>
                  <a:lnTo>
                    <a:pt x="344" y="294"/>
                  </a:lnTo>
                  <a:lnTo>
                    <a:pt x="352" y="294"/>
                  </a:lnTo>
                  <a:lnTo>
                    <a:pt x="372" y="304"/>
                  </a:lnTo>
                  <a:lnTo>
                    <a:pt x="424" y="308"/>
                  </a:lnTo>
                  <a:lnTo>
                    <a:pt x="424" y="296"/>
                  </a:lnTo>
                  <a:lnTo>
                    <a:pt x="400" y="272"/>
                  </a:lnTo>
                  <a:lnTo>
                    <a:pt x="388" y="264"/>
                  </a:lnTo>
                  <a:lnTo>
                    <a:pt x="386" y="262"/>
                  </a:lnTo>
                  <a:lnTo>
                    <a:pt x="386" y="258"/>
                  </a:lnTo>
                  <a:lnTo>
                    <a:pt x="404" y="260"/>
                  </a:lnTo>
                  <a:lnTo>
                    <a:pt x="412" y="260"/>
                  </a:lnTo>
                  <a:lnTo>
                    <a:pt x="418" y="260"/>
                  </a:lnTo>
                  <a:lnTo>
                    <a:pt x="424" y="260"/>
                  </a:lnTo>
                  <a:lnTo>
                    <a:pt x="430" y="256"/>
                  </a:lnTo>
                  <a:lnTo>
                    <a:pt x="436" y="252"/>
                  </a:lnTo>
                  <a:lnTo>
                    <a:pt x="442" y="246"/>
                  </a:lnTo>
                  <a:lnTo>
                    <a:pt x="452" y="228"/>
                  </a:lnTo>
                  <a:lnTo>
                    <a:pt x="454" y="228"/>
                  </a:lnTo>
                  <a:lnTo>
                    <a:pt x="472" y="212"/>
                  </a:lnTo>
                  <a:lnTo>
                    <a:pt x="474" y="174"/>
                  </a:lnTo>
                  <a:lnTo>
                    <a:pt x="474" y="170"/>
                  </a:lnTo>
                  <a:lnTo>
                    <a:pt x="476" y="170"/>
                  </a:lnTo>
                  <a:lnTo>
                    <a:pt x="478" y="170"/>
                  </a:lnTo>
                  <a:lnTo>
                    <a:pt x="492" y="168"/>
                  </a:lnTo>
                  <a:lnTo>
                    <a:pt x="494" y="168"/>
                  </a:lnTo>
                  <a:lnTo>
                    <a:pt x="496" y="168"/>
                  </a:lnTo>
                  <a:lnTo>
                    <a:pt x="524" y="198"/>
                  </a:lnTo>
                  <a:lnTo>
                    <a:pt x="532" y="196"/>
                  </a:lnTo>
                  <a:lnTo>
                    <a:pt x="532" y="190"/>
                  </a:lnTo>
                  <a:lnTo>
                    <a:pt x="518" y="176"/>
                  </a:lnTo>
                  <a:lnTo>
                    <a:pt x="516" y="174"/>
                  </a:lnTo>
                  <a:lnTo>
                    <a:pt x="514" y="172"/>
                  </a:lnTo>
                  <a:lnTo>
                    <a:pt x="536" y="158"/>
                  </a:lnTo>
                  <a:lnTo>
                    <a:pt x="536" y="124"/>
                  </a:lnTo>
                  <a:lnTo>
                    <a:pt x="526" y="126"/>
                  </a:lnTo>
                  <a:lnTo>
                    <a:pt x="524" y="126"/>
                  </a:lnTo>
                  <a:lnTo>
                    <a:pt x="512" y="120"/>
                  </a:lnTo>
                  <a:lnTo>
                    <a:pt x="504" y="118"/>
                  </a:lnTo>
                  <a:lnTo>
                    <a:pt x="492" y="110"/>
                  </a:lnTo>
                  <a:lnTo>
                    <a:pt x="486" y="106"/>
                  </a:lnTo>
                  <a:lnTo>
                    <a:pt x="484" y="102"/>
                  </a:lnTo>
                  <a:lnTo>
                    <a:pt x="484" y="104"/>
                  </a:lnTo>
                  <a:lnTo>
                    <a:pt x="482" y="108"/>
                  </a:lnTo>
                  <a:lnTo>
                    <a:pt x="480" y="108"/>
                  </a:lnTo>
                  <a:lnTo>
                    <a:pt x="476" y="110"/>
                  </a:lnTo>
                  <a:lnTo>
                    <a:pt x="470" y="112"/>
                  </a:lnTo>
                  <a:lnTo>
                    <a:pt x="468" y="112"/>
                  </a:lnTo>
                  <a:lnTo>
                    <a:pt x="468" y="110"/>
                  </a:lnTo>
                  <a:lnTo>
                    <a:pt x="456" y="102"/>
                  </a:lnTo>
                  <a:lnTo>
                    <a:pt x="446" y="110"/>
                  </a:lnTo>
                  <a:lnTo>
                    <a:pt x="440" y="116"/>
                  </a:lnTo>
                  <a:lnTo>
                    <a:pt x="438" y="120"/>
                  </a:lnTo>
                  <a:lnTo>
                    <a:pt x="444" y="132"/>
                  </a:lnTo>
                  <a:lnTo>
                    <a:pt x="446" y="136"/>
                  </a:lnTo>
                  <a:lnTo>
                    <a:pt x="444" y="138"/>
                  </a:lnTo>
                  <a:lnTo>
                    <a:pt x="440" y="142"/>
                  </a:lnTo>
                  <a:lnTo>
                    <a:pt x="434" y="144"/>
                  </a:lnTo>
                  <a:lnTo>
                    <a:pt x="428" y="146"/>
                  </a:lnTo>
                  <a:lnTo>
                    <a:pt x="422" y="148"/>
                  </a:lnTo>
                  <a:lnTo>
                    <a:pt x="418" y="146"/>
                  </a:lnTo>
                  <a:lnTo>
                    <a:pt x="416" y="144"/>
                  </a:lnTo>
                  <a:lnTo>
                    <a:pt x="414" y="140"/>
                  </a:lnTo>
                  <a:lnTo>
                    <a:pt x="392" y="120"/>
                  </a:lnTo>
                  <a:lnTo>
                    <a:pt x="382" y="114"/>
                  </a:lnTo>
                  <a:lnTo>
                    <a:pt x="376" y="108"/>
                  </a:lnTo>
                  <a:lnTo>
                    <a:pt x="374" y="104"/>
                  </a:lnTo>
                  <a:lnTo>
                    <a:pt x="374" y="100"/>
                  </a:lnTo>
                  <a:lnTo>
                    <a:pt x="372" y="92"/>
                  </a:lnTo>
                  <a:lnTo>
                    <a:pt x="370" y="86"/>
                  </a:lnTo>
                  <a:lnTo>
                    <a:pt x="366" y="88"/>
                  </a:lnTo>
                  <a:lnTo>
                    <a:pt x="364" y="90"/>
                  </a:lnTo>
                  <a:lnTo>
                    <a:pt x="366" y="94"/>
                  </a:lnTo>
                  <a:lnTo>
                    <a:pt x="368" y="98"/>
                  </a:lnTo>
                  <a:lnTo>
                    <a:pt x="368" y="100"/>
                  </a:lnTo>
                  <a:lnTo>
                    <a:pt x="370" y="100"/>
                  </a:lnTo>
                  <a:lnTo>
                    <a:pt x="368" y="102"/>
                  </a:lnTo>
                  <a:lnTo>
                    <a:pt x="358" y="120"/>
                  </a:lnTo>
                  <a:lnTo>
                    <a:pt x="340" y="116"/>
                  </a:lnTo>
                  <a:lnTo>
                    <a:pt x="336" y="114"/>
                  </a:lnTo>
                  <a:lnTo>
                    <a:pt x="336" y="112"/>
                  </a:lnTo>
                  <a:lnTo>
                    <a:pt x="336" y="106"/>
                  </a:lnTo>
                  <a:lnTo>
                    <a:pt x="336" y="100"/>
                  </a:lnTo>
                  <a:lnTo>
                    <a:pt x="332" y="94"/>
                  </a:lnTo>
                  <a:lnTo>
                    <a:pt x="318" y="84"/>
                  </a:lnTo>
                  <a:lnTo>
                    <a:pt x="316" y="82"/>
                  </a:lnTo>
                  <a:lnTo>
                    <a:pt x="314" y="84"/>
                  </a:lnTo>
                  <a:lnTo>
                    <a:pt x="312" y="86"/>
                  </a:lnTo>
                  <a:lnTo>
                    <a:pt x="298" y="84"/>
                  </a:lnTo>
                  <a:lnTo>
                    <a:pt x="292" y="82"/>
                  </a:lnTo>
                  <a:lnTo>
                    <a:pt x="288" y="80"/>
                  </a:lnTo>
                  <a:lnTo>
                    <a:pt x="288" y="76"/>
                  </a:lnTo>
                  <a:lnTo>
                    <a:pt x="288" y="70"/>
                  </a:lnTo>
                  <a:lnTo>
                    <a:pt x="290" y="68"/>
                  </a:lnTo>
                  <a:lnTo>
                    <a:pt x="284" y="56"/>
                  </a:lnTo>
                  <a:lnTo>
                    <a:pt x="256" y="58"/>
                  </a:lnTo>
                  <a:lnTo>
                    <a:pt x="256" y="64"/>
                  </a:lnTo>
                  <a:lnTo>
                    <a:pt x="254" y="68"/>
                  </a:lnTo>
                  <a:lnTo>
                    <a:pt x="252" y="70"/>
                  </a:lnTo>
                  <a:lnTo>
                    <a:pt x="248" y="72"/>
                  </a:lnTo>
                  <a:lnTo>
                    <a:pt x="240" y="72"/>
                  </a:lnTo>
                  <a:lnTo>
                    <a:pt x="234" y="68"/>
                  </a:lnTo>
                  <a:lnTo>
                    <a:pt x="234" y="66"/>
                  </a:lnTo>
                  <a:lnTo>
                    <a:pt x="226" y="56"/>
                  </a:lnTo>
                  <a:lnTo>
                    <a:pt x="224" y="48"/>
                  </a:lnTo>
                  <a:lnTo>
                    <a:pt x="220" y="40"/>
                  </a:lnTo>
                  <a:lnTo>
                    <a:pt x="212" y="46"/>
                  </a:lnTo>
                  <a:lnTo>
                    <a:pt x="202" y="50"/>
                  </a:lnTo>
                  <a:lnTo>
                    <a:pt x="200" y="50"/>
                  </a:lnTo>
                  <a:lnTo>
                    <a:pt x="196" y="48"/>
                  </a:lnTo>
                  <a:lnTo>
                    <a:pt x="194" y="46"/>
                  </a:lnTo>
                  <a:lnTo>
                    <a:pt x="186" y="48"/>
                  </a:lnTo>
                  <a:lnTo>
                    <a:pt x="164" y="54"/>
                  </a:lnTo>
                  <a:lnTo>
                    <a:pt x="158" y="58"/>
                  </a:lnTo>
                  <a:lnTo>
                    <a:pt x="152" y="58"/>
                  </a:lnTo>
                  <a:lnTo>
                    <a:pt x="150" y="58"/>
                  </a:lnTo>
                  <a:lnTo>
                    <a:pt x="140" y="56"/>
                  </a:lnTo>
                  <a:lnTo>
                    <a:pt x="134" y="52"/>
                  </a:lnTo>
                  <a:lnTo>
                    <a:pt x="120" y="42"/>
                  </a:lnTo>
                  <a:lnTo>
                    <a:pt x="104" y="18"/>
                  </a:lnTo>
                  <a:close/>
                </a:path>
              </a:pathLst>
            </a:custGeom>
            <a:grpFill/>
            <a:ln w="3175" cmpd="sng">
              <a:solidFill>
                <a:srgbClr val="FFFF00"/>
              </a:solidFill>
              <a:prstDash val="solid"/>
            </a:ln>
            <a:effectLst>
              <a:outerShdw blurRad="88900" dist="1016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800" b="1"/>
            </a:p>
          </p:txBody>
        </p:sp>
        <p:sp>
          <p:nvSpPr>
            <p:cNvPr id="69" name="黑龙江"/>
            <p:cNvSpPr/>
            <p:nvPr/>
          </p:nvSpPr>
          <p:spPr bwMode="auto">
            <a:xfrm>
              <a:off x="5879557" y="1268758"/>
              <a:ext cx="1284739" cy="1167528"/>
            </a:xfrm>
            <a:custGeom>
              <a:avLst/>
              <a:gdLst>
                <a:gd name="T0" fmla="*/ 2147483646 w 718"/>
                <a:gd name="T1" fmla="*/ 2147483646 h 652"/>
                <a:gd name="T2" fmla="*/ 2147483646 w 718"/>
                <a:gd name="T3" fmla="*/ 2147483646 h 652"/>
                <a:gd name="T4" fmla="*/ 2147483646 w 718"/>
                <a:gd name="T5" fmla="*/ 2147483646 h 652"/>
                <a:gd name="T6" fmla="*/ 2147483646 w 718"/>
                <a:gd name="T7" fmla="*/ 2147483646 h 652"/>
                <a:gd name="T8" fmla="*/ 2147483646 w 718"/>
                <a:gd name="T9" fmla="*/ 2147483646 h 652"/>
                <a:gd name="T10" fmla="*/ 2147483646 w 718"/>
                <a:gd name="T11" fmla="*/ 2147483646 h 652"/>
                <a:gd name="T12" fmla="*/ 2147483646 w 718"/>
                <a:gd name="T13" fmla="*/ 2147483646 h 652"/>
                <a:gd name="T14" fmla="*/ 2147483646 w 718"/>
                <a:gd name="T15" fmla="*/ 2147483646 h 652"/>
                <a:gd name="T16" fmla="*/ 2147483646 w 718"/>
                <a:gd name="T17" fmla="*/ 2147483646 h 652"/>
                <a:gd name="T18" fmla="*/ 2147483646 w 718"/>
                <a:gd name="T19" fmla="*/ 2147483646 h 652"/>
                <a:gd name="T20" fmla="*/ 2147483646 w 718"/>
                <a:gd name="T21" fmla="*/ 2147483646 h 652"/>
                <a:gd name="T22" fmla="*/ 2147483646 w 718"/>
                <a:gd name="T23" fmla="*/ 2147483646 h 652"/>
                <a:gd name="T24" fmla="*/ 2147483646 w 718"/>
                <a:gd name="T25" fmla="*/ 2147483646 h 652"/>
                <a:gd name="T26" fmla="*/ 2147483646 w 718"/>
                <a:gd name="T27" fmla="*/ 0 h 652"/>
                <a:gd name="T28" fmla="*/ 2147483646 w 718"/>
                <a:gd name="T29" fmla="*/ 2147483646 h 652"/>
                <a:gd name="T30" fmla="*/ 2147483646 w 718"/>
                <a:gd name="T31" fmla="*/ 2147483646 h 652"/>
                <a:gd name="T32" fmla="*/ 0 w 718"/>
                <a:gd name="T33" fmla="*/ 2147483646 h 652"/>
                <a:gd name="T34" fmla="*/ 2147483646 w 718"/>
                <a:gd name="T35" fmla="*/ 2147483646 h 652"/>
                <a:gd name="T36" fmla="*/ 2147483646 w 718"/>
                <a:gd name="T37" fmla="*/ 2147483646 h 652"/>
                <a:gd name="T38" fmla="*/ 2147483646 w 718"/>
                <a:gd name="T39" fmla="*/ 2147483646 h 652"/>
                <a:gd name="T40" fmla="*/ 2147483646 w 718"/>
                <a:gd name="T41" fmla="*/ 2147483646 h 652"/>
                <a:gd name="T42" fmla="*/ 2147483646 w 718"/>
                <a:gd name="T43" fmla="*/ 2147483646 h 652"/>
                <a:gd name="T44" fmla="*/ 2147483646 w 718"/>
                <a:gd name="T45" fmla="*/ 2147483646 h 652"/>
                <a:gd name="T46" fmla="*/ 2147483646 w 718"/>
                <a:gd name="T47" fmla="*/ 2147483646 h 652"/>
                <a:gd name="T48" fmla="*/ 2147483646 w 718"/>
                <a:gd name="T49" fmla="*/ 2147483646 h 652"/>
                <a:gd name="T50" fmla="*/ 2147483646 w 718"/>
                <a:gd name="T51" fmla="*/ 2147483646 h 652"/>
                <a:gd name="T52" fmla="*/ 2147483646 w 718"/>
                <a:gd name="T53" fmla="*/ 2147483646 h 652"/>
                <a:gd name="T54" fmla="*/ 2147483646 w 718"/>
                <a:gd name="T55" fmla="*/ 2147483646 h 652"/>
                <a:gd name="T56" fmla="*/ 2147483646 w 718"/>
                <a:gd name="T57" fmla="*/ 2147483646 h 652"/>
                <a:gd name="T58" fmla="*/ 2147483646 w 718"/>
                <a:gd name="T59" fmla="*/ 2147483646 h 652"/>
                <a:gd name="T60" fmla="*/ 2147483646 w 718"/>
                <a:gd name="T61" fmla="*/ 2147483646 h 652"/>
                <a:gd name="T62" fmla="*/ 2147483646 w 718"/>
                <a:gd name="T63" fmla="*/ 2147483646 h 652"/>
                <a:gd name="T64" fmla="*/ 2147483646 w 718"/>
                <a:gd name="T65" fmla="*/ 2147483646 h 652"/>
                <a:gd name="T66" fmla="*/ 2147483646 w 718"/>
                <a:gd name="T67" fmla="*/ 2147483646 h 652"/>
                <a:gd name="T68" fmla="*/ 2147483646 w 718"/>
                <a:gd name="T69" fmla="*/ 2147483646 h 652"/>
                <a:gd name="T70" fmla="*/ 2147483646 w 718"/>
                <a:gd name="T71" fmla="*/ 2147483646 h 652"/>
                <a:gd name="T72" fmla="*/ 2147483646 w 718"/>
                <a:gd name="T73" fmla="*/ 2147483646 h 652"/>
                <a:gd name="T74" fmla="*/ 2147483646 w 718"/>
                <a:gd name="T75" fmla="*/ 2147483646 h 652"/>
                <a:gd name="T76" fmla="*/ 2147483646 w 718"/>
                <a:gd name="T77" fmla="*/ 2147483646 h 652"/>
                <a:gd name="T78" fmla="*/ 2147483646 w 718"/>
                <a:gd name="T79" fmla="*/ 2147483646 h 652"/>
                <a:gd name="T80" fmla="*/ 2147483646 w 718"/>
                <a:gd name="T81" fmla="*/ 2147483646 h 652"/>
                <a:gd name="T82" fmla="*/ 2147483646 w 718"/>
                <a:gd name="T83" fmla="*/ 2147483646 h 652"/>
                <a:gd name="T84" fmla="*/ 2147483646 w 718"/>
                <a:gd name="T85" fmla="*/ 2147483646 h 652"/>
                <a:gd name="T86" fmla="*/ 2147483646 w 718"/>
                <a:gd name="T87" fmla="*/ 2147483646 h 652"/>
                <a:gd name="T88" fmla="*/ 2147483646 w 718"/>
                <a:gd name="T89" fmla="*/ 2147483646 h 652"/>
                <a:gd name="T90" fmla="*/ 2147483646 w 718"/>
                <a:gd name="T91" fmla="*/ 2147483646 h 652"/>
                <a:gd name="T92" fmla="*/ 2147483646 w 718"/>
                <a:gd name="T93" fmla="*/ 2147483646 h 652"/>
                <a:gd name="T94" fmla="*/ 2147483646 w 718"/>
                <a:gd name="T95" fmla="*/ 2147483646 h 652"/>
                <a:gd name="T96" fmla="*/ 2147483646 w 718"/>
                <a:gd name="T97" fmla="*/ 2147483646 h 652"/>
                <a:gd name="T98" fmla="*/ 2147483646 w 718"/>
                <a:gd name="T99" fmla="*/ 2147483646 h 652"/>
                <a:gd name="T100" fmla="*/ 2147483646 w 718"/>
                <a:gd name="T101" fmla="*/ 2147483646 h 652"/>
                <a:gd name="T102" fmla="*/ 2147483646 w 718"/>
                <a:gd name="T103" fmla="*/ 2147483646 h 652"/>
                <a:gd name="T104" fmla="*/ 2147483646 w 718"/>
                <a:gd name="T105" fmla="*/ 2147483646 h 652"/>
                <a:gd name="T106" fmla="*/ 2147483646 w 718"/>
                <a:gd name="T107" fmla="*/ 2147483646 h 652"/>
                <a:gd name="T108" fmla="*/ 2147483646 w 718"/>
                <a:gd name="T109" fmla="*/ 2147483646 h 652"/>
                <a:gd name="T110" fmla="*/ 2147483646 w 718"/>
                <a:gd name="T111" fmla="*/ 2147483646 h 652"/>
                <a:gd name="T112" fmla="*/ 2147483646 w 718"/>
                <a:gd name="T113" fmla="*/ 2147483646 h 652"/>
                <a:gd name="T114" fmla="*/ 2147483646 w 718"/>
                <a:gd name="T115" fmla="*/ 2147483646 h 652"/>
                <a:gd name="T116" fmla="*/ 2147483646 w 718"/>
                <a:gd name="T117" fmla="*/ 2147483646 h 652"/>
                <a:gd name="T118" fmla="*/ 2147483646 w 718"/>
                <a:gd name="T119" fmla="*/ 2147483646 h 652"/>
                <a:gd name="T120" fmla="*/ 2147483646 w 718"/>
                <a:gd name="T121" fmla="*/ 2147483646 h 652"/>
                <a:gd name="T122" fmla="*/ 2147483646 w 718"/>
                <a:gd name="T123" fmla="*/ 2147483646 h 65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718" h="652">
                  <a:moveTo>
                    <a:pt x="716" y="382"/>
                  </a:moveTo>
                  <a:lnTo>
                    <a:pt x="704" y="302"/>
                  </a:lnTo>
                  <a:lnTo>
                    <a:pt x="706" y="302"/>
                  </a:lnTo>
                  <a:lnTo>
                    <a:pt x="712" y="290"/>
                  </a:lnTo>
                  <a:lnTo>
                    <a:pt x="714" y="284"/>
                  </a:lnTo>
                  <a:lnTo>
                    <a:pt x="714" y="280"/>
                  </a:lnTo>
                  <a:lnTo>
                    <a:pt x="710" y="274"/>
                  </a:lnTo>
                  <a:lnTo>
                    <a:pt x="704" y="270"/>
                  </a:lnTo>
                  <a:lnTo>
                    <a:pt x="700" y="260"/>
                  </a:lnTo>
                  <a:lnTo>
                    <a:pt x="700" y="250"/>
                  </a:lnTo>
                  <a:lnTo>
                    <a:pt x="700" y="234"/>
                  </a:lnTo>
                  <a:lnTo>
                    <a:pt x="692" y="234"/>
                  </a:lnTo>
                  <a:lnTo>
                    <a:pt x="684" y="236"/>
                  </a:lnTo>
                  <a:lnTo>
                    <a:pt x="674" y="240"/>
                  </a:lnTo>
                  <a:lnTo>
                    <a:pt x="666" y="248"/>
                  </a:lnTo>
                  <a:lnTo>
                    <a:pt x="662" y="254"/>
                  </a:lnTo>
                  <a:lnTo>
                    <a:pt x="660" y="262"/>
                  </a:lnTo>
                  <a:lnTo>
                    <a:pt x="652" y="268"/>
                  </a:lnTo>
                  <a:lnTo>
                    <a:pt x="644" y="272"/>
                  </a:lnTo>
                  <a:lnTo>
                    <a:pt x="632" y="276"/>
                  </a:lnTo>
                  <a:lnTo>
                    <a:pt x="628" y="302"/>
                  </a:lnTo>
                  <a:lnTo>
                    <a:pt x="626" y="302"/>
                  </a:lnTo>
                  <a:lnTo>
                    <a:pt x="618" y="318"/>
                  </a:lnTo>
                  <a:lnTo>
                    <a:pt x="618" y="320"/>
                  </a:lnTo>
                  <a:lnTo>
                    <a:pt x="616" y="320"/>
                  </a:lnTo>
                  <a:lnTo>
                    <a:pt x="536" y="334"/>
                  </a:lnTo>
                  <a:lnTo>
                    <a:pt x="534" y="334"/>
                  </a:lnTo>
                  <a:lnTo>
                    <a:pt x="510" y="308"/>
                  </a:lnTo>
                  <a:lnTo>
                    <a:pt x="518" y="302"/>
                  </a:lnTo>
                  <a:lnTo>
                    <a:pt x="508" y="290"/>
                  </a:lnTo>
                  <a:lnTo>
                    <a:pt x="498" y="282"/>
                  </a:lnTo>
                  <a:lnTo>
                    <a:pt x="496" y="280"/>
                  </a:lnTo>
                  <a:lnTo>
                    <a:pt x="496" y="278"/>
                  </a:lnTo>
                  <a:lnTo>
                    <a:pt x="492" y="258"/>
                  </a:lnTo>
                  <a:lnTo>
                    <a:pt x="470" y="258"/>
                  </a:lnTo>
                  <a:lnTo>
                    <a:pt x="452" y="246"/>
                  </a:lnTo>
                  <a:lnTo>
                    <a:pt x="388" y="236"/>
                  </a:lnTo>
                  <a:lnTo>
                    <a:pt x="336" y="234"/>
                  </a:lnTo>
                  <a:lnTo>
                    <a:pt x="334" y="234"/>
                  </a:lnTo>
                  <a:lnTo>
                    <a:pt x="332" y="234"/>
                  </a:lnTo>
                  <a:lnTo>
                    <a:pt x="330" y="232"/>
                  </a:lnTo>
                  <a:lnTo>
                    <a:pt x="298" y="164"/>
                  </a:lnTo>
                  <a:lnTo>
                    <a:pt x="286" y="146"/>
                  </a:lnTo>
                  <a:lnTo>
                    <a:pt x="258" y="110"/>
                  </a:lnTo>
                  <a:lnTo>
                    <a:pt x="230" y="76"/>
                  </a:lnTo>
                  <a:lnTo>
                    <a:pt x="216" y="62"/>
                  </a:lnTo>
                  <a:lnTo>
                    <a:pt x="170" y="18"/>
                  </a:lnTo>
                  <a:lnTo>
                    <a:pt x="164" y="14"/>
                  </a:lnTo>
                  <a:lnTo>
                    <a:pt x="108" y="12"/>
                  </a:lnTo>
                  <a:lnTo>
                    <a:pt x="106" y="12"/>
                  </a:lnTo>
                  <a:lnTo>
                    <a:pt x="106" y="10"/>
                  </a:lnTo>
                  <a:lnTo>
                    <a:pt x="94" y="6"/>
                  </a:lnTo>
                  <a:lnTo>
                    <a:pt x="80" y="0"/>
                  </a:lnTo>
                  <a:lnTo>
                    <a:pt x="76" y="0"/>
                  </a:lnTo>
                  <a:lnTo>
                    <a:pt x="70" y="0"/>
                  </a:lnTo>
                  <a:lnTo>
                    <a:pt x="54" y="4"/>
                  </a:lnTo>
                  <a:lnTo>
                    <a:pt x="34" y="12"/>
                  </a:lnTo>
                  <a:lnTo>
                    <a:pt x="8" y="24"/>
                  </a:lnTo>
                  <a:lnTo>
                    <a:pt x="6" y="26"/>
                  </a:lnTo>
                  <a:lnTo>
                    <a:pt x="8" y="36"/>
                  </a:lnTo>
                  <a:lnTo>
                    <a:pt x="8" y="38"/>
                  </a:lnTo>
                  <a:lnTo>
                    <a:pt x="2" y="52"/>
                  </a:lnTo>
                  <a:lnTo>
                    <a:pt x="0" y="52"/>
                  </a:lnTo>
                  <a:lnTo>
                    <a:pt x="0" y="62"/>
                  </a:lnTo>
                  <a:lnTo>
                    <a:pt x="0" y="72"/>
                  </a:lnTo>
                  <a:lnTo>
                    <a:pt x="4" y="82"/>
                  </a:lnTo>
                  <a:lnTo>
                    <a:pt x="10" y="86"/>
                  </a:lnTo>
                  <a:lnTo>
                    <a:pt x="22" y="86"/>
                  </a:lnTo>
                  <a:lnTo>
                    <a:pt x="32" y="88"/>
                  </a:lnTo>
                  <a:lnTo>
                    <a:pt x="36" y="86"/>
                  </a:lnTo>
                  <a:lnTo>
                    <a:pt x="38" y="76"/>
                  </a:lnTo>
                  <a:lnTo>
                    <a:pt x="42" y="70"/>
                  </a:lnTo>
                  <a:lnTo>
                    <a:pt x="50" y="70"/>
                  </a:lnTo>
                  <a:lnTo>
                    <a:pt x="78" y="78"/>
                  </a:lnTo>
                  <a:lnTo>
                    <a:pt x="84" y="80"/>
                  </a:lnTo>
                  <a:lnTo>
                    <a:pt x="74" y="94"/>
                  </a:lnTo>
                  <a:lnTo>
                    <a:pt x="74" y="114"/>
                  </a:lnTo>
                  <a:lnTo>
                    <a:pt x="76" y="118"/>
                  </a:lnTo>
                  <a:lnTo>
                    <a:pt x="80" y="124"/>
                  </a:lnTo>
                  <a:lnTo>
                    <a:pt x="96" y="140"/>
                  </a:lnTo>
                  <a:lnTo>
                    <a:pt x="108" y="148"/>
                  </a:lnTo>
                  <a:lnTo>
                    <a:pt x="116" y="150"/>
                  </a:lnTo>
                  <a:lnTo>
                    <a:pt x="120" y="150"/>
                  </a:lnTo>
                  <a:lnTo>
                    <a:pt x="124" y="148"/>
                  </a:lnTo>
                  <a:lnTo>
                    <a:pt x="138" y="134"/>
                  </a:lnTo>
                  <a:lnTo>
                    <a:pt x="148" y="128"/>
                  </a:lnTo>
                  <a:lnTo>
                    <a:pt x="170" y="124"/>
                  </a:lnTo>
                  <a:lnTo>
                    <a:pt x="176" y="110"/>
                  </a:lnTo>
                  <a:lnTo>
                    <a:pt x="194" y="100"/>
                  </a:lnTo>
                  <a:lnTo>
                    <a:pt x="212" y="110"/>
                  </a:lnTo>
                  <a:lnTo>
                    <a:pt x="214" y="110"/>
                  </a:lnTo>
                  <a:lnTo>
                    <a:pt x="230" y="138"/>
                  </a:lnTo>
                  <a:lnTo>
                    <a:pt x="236" y="156"/>
                  </a:lnTo>
                  <a:lnTo>
                    <a:pt x="236" y="158"/>
                  </a:lnTo>
                  <a:lnTo>
                    <a:pt x="232" y="182"/>
                  </a:lnTo>
                  <a:lnTo>
                    <a:pt x="238" y="196"/>
                  </a:lnTo>
                  <a:lnTo>
                    <a:pt x="238" y="198"/>
                  </a:lnTo>
                  <a:lnTo>
                    <a:pt x="234" y="216"/>
                  </a:lnTo>
                  <a:lnTo>
                    <a:pt x="234" y="232"/>
                  </a:lnTo>
                  <a:lnTo>
                    <a:pt x="240" y="250"/>
                  </a:lnTo>
                  <a:lnTo>
                    <a:pt x="242" y="258"/>
                  </a:lnTo>
                  <a:lnTo>
                    <a:pt x="240" y="272"/>
                  </a:lnTo>
                  <a:lnTo>
                    <a:pt x="240" y="274"/>
                  </a:lnTo>
                  <a:lnTo>
                    <a:pt x="232" y="284"/>
                  </a:lnTo>
                  <a:lnTo>
                    <a:pt x="232" y="286"/>
                  </a:lnTo>
                  <a:lnTo>
                    <a:pt x="224" y="294"/>
                  </a:lnTo>
                  <a:lnTo>
                    <a:pt x="222" y="312"/>
                  </a:lnTo>
                  <a:lnTo>
                    <a:pt x="228" y="330"/>
                  </a:lnTo>
                  <a:lnTo>
                    <a:pt x="228" y="332"/>
                  </a:lnTo>
                  <a:lnTo>
                    <a:pt x="222" y="360"/>
                  </a:lnTo>
                  <a:lnTo>
                    <a:pt x="218" y="364"/>
                  </a:lnTo>
                  <a:lnTo>
                    <a:pt x="214" y="366"/>
                  </a:lnTo>
                  <a:lnTo>
                    <a:pt x="206" y="364"/>
                  </a:lnTo>
                  <a:lnTo>
                    <a:pt x="198" y="356"/>
                  </a:lnTo>
                  <a:lnTo>
                    <a:pt x="190" y="358"/>
                  </a:lnTo>
                  <a:lnTo>
                    <a:pt x="180" y="370"/>
                  </a:lnTo>
                  <a:lnTo>
                    <a:pt x="168" y="402"/>
                  </a:lnTo>
                  <a:lnTo>
                    <a:pt x="168" y="404"/>
                  </a:lnTo>
                  <a:lnTo>
                    <a:pt x="156" y="414"/>
                  </a:lnTo>
                  <a:lnTo>
                    <a:pt x="154" y="414"/>
                  </a:lnTo>
                  <a:lnTo>
                    <a:pt x="148" y="414"/>
                  </a:lnTo>
                  <a:lnTo>
                    <a:pt x="136" y="434"/>
                  </a:lnTo>
                  <a:lnTo>
                    <a:pt x="142" y="446"/>
                  </a:lnTo>
                  <a:lnTo>
                    <a:pt x="144" y="446"/>
                  </a:lnTo>
                  <a:lnTo>
                    <a:pt x="160" y="466"/>
                  </a:lnTo>
                  <a:lnTo>
                    <a:pt x="160" y="468"/>
                  </a:lnTo>
                  <a:lnTo>
                    <a:pt x="160" y="474"/>
                  </a:lnTo>
                  <a:lnTo>
                    <a:pt x="178" y="476"/>
                  </a:lnTo>
                  <a:lnTo>
                    <a:pt x="180" y="492"/>
                  </a:lnTo>
                  <a:lnTo>
                    <a:pt x="180" y="494"/>
                  </a:lnTo>
                  <a:lnTo>
                    <a:pt x="182" y="512"/>
                  </a:lnTo>
                  <a:lnTo>
                    <a:pt x="188" y="516"/>
                  </a:lnTo>
                  <a:lnTo>
                    <a:pt x="204" y="512"/>
                  </a:lnTo>
                  <a:lnTo>
                    <a:pt x="218" y="502"/>
                  </a:lnTo>
                  <a:lnTo>
                    <a:pt x="222" y="502"/>
                  </a:lnTo>
                  <a:lnTo>
                    <a:pt x="226" y="528"/>
                  </a:lnTo>
                  <a:lnTo>
                    <a:pt x="234" y="538"/>
                  </a:lnTo>
                  <a:lnTo>
                    <a:pt x="236" y="540"/>
                  </a:lnTo>
                  <a:lnTo>
                    <a:pt x="242" y="550"/>
                  </a:lnTo>
                  <a:lnTo>
                    <a:pt x="254" y="560"/>
                  </a:lnTo>
                  <a:lnTo>
                    <a:pt x="258" y="562"/>
                  </a:lnTo>
                  <a:lnTo>
                    <a:pt x="262" y="562"/>
                  </a:lnTo>
                  <a:lnTo>
                    <a:pt x="266" y="564"/>
                  </a:lnTo>
                  <a:lnTo>
                    <a:pt x="274" y="560"/>
                  </a:lnTo>
                  <a:lnTo>
                    <a:pt x="282" y="558"/>
                  </a:lnTo>
                  <a:lnTo>
                    <a:pt x="292" y="554"/>
                  </a:lnTo>
                  <a:lnTo>
                    <a:pt x="296" y="552"/>
                  </a:lnTo>
                  <a:lnTo>
                    <a:pt x="308" y="552"/>
                  </a:lnTo>
                  <a:lnTo>
                    <a:pt x="312" y="552"/>
                  </a:lnTo>
                  <a:lnTo>
                    <a:pt x="316" y="554"/>
                  </a:lnTo>
                  <a:lnTo>
                    <a:pt x="332" y="544"/>
                  </a:lnTo>
                  <a:lnTo>
                    <a:pt x="334" y="544"/>
                  </a:lnTo>
                  <a:lnTo>
                    <a:pt x="334" y="546"/>
                  </a:lnTo>
                  <a:lnTo>
                    <a:pt x="336" y="544"/>
                  </a:lnTo>
                  <a:lnTo>
                    <a:pt x="338" y="546"/>
                  </a:lnTo>
                  <a:lnTo>
                    <a:pt x="344" y="556"/>
                  </a:lnTo>
                  <a:lnTo>
                    <a:pt x="346" y="562"/>
                  </a:lnTo>
                  <a:lnTo>
                    <a:pt x="354" y="574"/>
                  </a:lnTo>
                  <a:lnTo>
                    <a:pt x="360" y="576"/>
                  </a:lnTo>
                  <a:lnTo>
                    <a:pt x="362" y="576"/>
                  </a:lnTo>
                  <a:lnTo>
                    <a:pt x="360" y="574"/>
                  </a:lnTo>
                  <a:lnTo>
                    <a:pt x="360" y="570"/>
                  </a:lnTo>
                  <a:lnTo>
                    <a:pt x="360" y="566"/>
                  </a:lnTo>
                  <a:lnTo>
                    <a:pt x="364" y="564"/>
                  </a:lnTo>
                  <a:lnTo>
                    <a:pt x="370" y="562"/>
                  </a:lnTo>
                  <a:lnTo>
                    <a:pt x="398" y="562"/>
                  </a:lnTo>
                  <a:lnTo>
                    <a:pt x="400" y="562"/>
                  </a:lnTo>
                  <a:lnTo>
                    <a:pt x="402" y="562"/>
                  </a:lnTo>
                  <a:lnTo>
                    <a:pt x="412" y="580"/>
                  </a:lnTo>
                  <a:lnTo>
                    <a:pt x="410" y="588"/>
                  </a:lnTo>
                  <a:lnTo>
                    <a:pt x="422" y="590"/>
                  </a:lnTo>
                  <a:lnTo>
                    <a:pt x="422" y="588"/>
                  </a:lnTo>
                  <a:lnTo>
                    <a:pt x="422" y="586"/>
                  </a:lnTo>
                  <a:lnTo>
                    <a:pt x="426" y="584"/>
                  </a:lnTo>
                  <a:lnTo>
                    <a:pt x="454" y="602"/>
                  </a:lnTo>
                  <a:lnTo>
                    <a:pt x="456" y="608"/>
                  </a:lnTo>
                  <a:lnTo>
                    <a:pt x="458" y="612"/>
                  </a:lnTo>
                  <a:lnTo>
                    <a:pt x="458" y="624"/>
                  </a:lnTo>
                  <a:lnTo>
                    <a:pt x="468" y="626"/>
                  </a:lnTo>
                  <a:lnTo>
                    <a:pt x="474" y="616"/>
                  </a:lnTo>
                  <a:lnTo>
                    <a:pt x="470" y="608"/>
                  </a:lnTo>
                  <a:lnTo>
                    <a:pt x="470" y="602"/>
                  </a:lnTo>
                  <a:lnTo>
                    <a:pt x="472" y="598"/>
                  </a:lnTo>
                  <a:lnTo>
                    <a:pt x="474" y="596"/>
                  </a:lnTo>
                  <a:lnTo>
                    <a:pt x="478" y="594"/>
                  </a:lnTo>
                  <a:lnTo>
                    <a:pt x="478" y="592"/>
                  </a:lnTo>
                  <a:lnTo>
                    <a:pt x="480" y="590"/>
                  </a:lnTo>
                  <a:lnTo>
                    <a:pt x="486" y="590"/>
                  </a:lnTo>
                  <a:lnTo>
                    <a:pt x="490" y="594"/>
                  </a:lnTo>
                  <a:lnTo>
                    <a:pt x="492" y="598"/>
                  </a:lnTo>
                  <a:lnTo>
                    <a:pt x="496" y="614"/>
                  </a:lnTo>
                  <a:lnTo>
                    <a:pt x="496" y="616"/>
                  </a:lnTo>
                  <a:lnTo>
                    <a:pt x="498" y="618"/>
                  </a:lnTo>
                  <a:lnTo>
                    <a:pt x="502" y="622"/>
                  </a:lnTo>
                  <a:lnTo>
                    <a:pt x="510" y="626"/>
                  </a:lnTo>
                  <a:lnTo>
                    <a:pt x="512" y="626"/>
                  </a:lnTo>
                  <a:lnTo>
                    <a:pt x="538" y="652"/>
                  </a:lnTo>
                  <a:lnTo>
                    <a:pt x="550" y="648"/>
                  </a:lnTo>
                  <a:lnTo>
                    <a:pt x="548" y="644"/>
                  </a:lnTo>
                  <a:lnTo>
                    <a:pt x="544" y="638"/>
                  </a:lnTo>
                  <a:lnTo>
                    <a:pt x="544" y="634"/>
                  </a:lnTo>
                  <a:lnTo>
                    <a:pt x="544" y="630"/>
                  </a:lnTo>
                  <a:lnTo>
                    <a:pt x="546" y="626"/>
                  </a:lnTo>
                  <a:lnTo>
                    <a:pt x="556" y="618"/>
                  </a:lnTo>
                  <a:lnTo>
                    <a:pt x="570" y="606"/>
                  </a:lnTo>
                  <a:lnTo>
                    <a:pt x="586" y="616"/>
                  </a:lnTo>
                  <a:lnTo>
                    <a:pt x="588" y="616"/>
                  </a:lnTo>
                  <a:lnTo>
                    <a:pt x="592" y="598"/>
                  </a:lnTo>
                  <a:lnTo>
                    <a:pt x="592" y="596"/>
                  </a:lnTo>
                  <a:lnTo>
                    <a:pt x="594" y="594"/>
                  </a:lnTo>
                  <a:lnTo>
                    <a:pt x="608" y="596"/>
                  </a:lnTo>
                  <a:lnTo>
                    <a:pt x="610" y="600"/>
                  </a:lnTo>
                  <a:lnTo>
                    <a:pt x="612" y="606"/>
                  </a:lnTo>
                  <a:lnTo>
                    <a:pt x="610" y="610"/>
                  </a:lnTo>
                  <a:lnTo>
                    <a:pt x="606" y="616"/>
                  </a:lnTo>
                  <a:lnTo>
                    <a:pt x="610" y="618"/>
                  </a:lnTo>
                  <a:lnTo>
                    <a:pt x="620" y="622"/>
                  </a:lnTo>
                  <a:lnTo>
                    <a:pt x="628" y="626"/>
                  </a:lnTo>
                  <a:lnTo>
                    <a:pt x="630" y="626"/>
                  </a:lnTo>
                  <a:lnTo>
                    <a:pt x="640" y="630"/>
                  </a:lnTo>
                  <a:lnTo>
                    <a:pt x="648" y="630"/>
                  </a:lnTo>
                  <a:lnTo>
                    <a:pt x="636" y="572"/>
                  </a:lnTo>
                  <a:lnTo>
                    <a:pt x="630" y="568"/>
                  </a:lnTo>
                  <a:lnTo>
                    <a:pt x="624" y="562"/>
                  </a:lnTo>
                  <a:lnTo>
                    <a:pt x="614" y="546"/>
                  </a:lnTo>
                  <a:lnTo>
                    <a:pt x="610" y="538"/>
                  </a:lnTo>
                  <a:lnTo>
                    <a:pt x="612" y="528"/>
                  </a:lnTo>
                  <a:lnTo>
                    <a:pt x="616" y="518"/>
                  </a:lnTo>
                  <a:lnTo>
                    <a:pt x="624" y="506"/>
                  </a:lnTo>
                  <a:lnTo>
                    <a:pt x="636" y="494"/>
                  </a:lnTo>
                  <a:lnTo>
                    <a:pt x="650" y="482"/>
                  </a:lnTo>
                  <a:lnTo>
                    <a:pt x="662" y="482"/>
                  </a:lnTo>
                  <a:lnTo>
                    <a:pt x="672" y="486"/>
                  </a:lnTo>
                  <a:lnTo>
                    <a:pt x="692" y="486"/>
                  </a:lnTo>
                  <a:lnTo>
                    <a:pt x="698" y="482"/>
                  </a:lnTo>
                  <a:lnTo>
                    <a:pt x="704" y="476"/>
                  </a:lnTo>
                  <a:lnTo>
                    <a:pt x="714" y="452"/>
                  </a:lnTo>
                  <a:lnTo>
                    <a:pt x="718" y="442"/>
                  </a:lnTo>
                  <a:lnTo>
                    <a:pt x="718" y="426"/>
                  </a:lnTo>
                  <a:lnTo>
                    <a:pt x="716" y="382"/>
                  </a:lnTo>
                  <a:close/>
                </a:path>
              </a:pathLst>
            </a:custGeom>
            <a:grpFill/>
            <a:ln w="3175" cmpd="sng">
              <a:solidFill>
                <a:srgbClr val="FFFF00"/>
              </a:solidFill>
              <a:prstDash val="solid"/>
            </a:ln>
            <a:effectLst>
              <a:outerShdw blurRad="88900" dist="1016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800" b="1">
                <a:solidFill>
                  <a:schemeClr val="lt1"/>
                </a:solidFill>
              </a:endParaRPr>
            </a:p>
          </p:txBody>
        </p:sp>
        <p:sp>
          <p:nvSpPr>
            <p:cNvPr id="70" name="山东"/>
            <p:cNvSpPr/>
            <p:nvPr/>
          </p:nvSpPr>
          <p:spPr bwMode="auto">
            <a:xfrm>
              <a:off x="5624476" y="3362847"/>
              <a:ext cx="777687" cy="488154"/>
            </a:xfrm>
            <a:custGeom>
              <a:avLst/>
              <a:gdLst>
                <a:gd name="T0" fmla="*/ 2147483646 w 434"/>
                <a:gd name="T1" fmla="*/ 2147483646 h 272"/>
                <a:gd name="T2" fmla="*/ 2147483646 w 434"/>
                <a:gd name="T3" fmla="*/ 2147483646 h 272"/>
                <a:gd name="T4" fmla="*/ 2147483646 w 434"/>
                <a:gd name="T5" fmla="*/ 0 h 272"/>
                <a:gd name="T6" fmla="*/ 2147483646 w 434"/>
                <a:gd name="T7" fmla="*/ 2147483646 h 272"/>
                <a:gd name="T8" fmla="*/ 2147483646 w 434"/>
                <a:gd name="T9" fmla="*/ 2147483646 h 272"/>
                <a:gd name="T10" fmla="*/ 2147483646 w 434"/>
                <a:gd name="T11" fmla="*/ 2147483646 h 272"/>
                <a:gd name="T12" fmla="*/ 2147483646 w 434"/>
                <a:gd name="T13" fmla="*/ 2147483646 h 272"/>
                <a:gd name="T14" fmla="*/ 2147483646 w 434"/>
                <a:gd name="T15" fmla="*/ 2147483646 h 272"/>
                <a:gd name="T16" fmla="*/ 2147483646 w 434"/>
                <a:gd name="T17" fmla="*/ 0 h 272"/>
                <a:gd name="T18" fmla="*/ 2147483646 w 434"/>
                <a:gd name="T19" fmla="*/ 2147483646 h 272"/>
                <a:gd name="T20" fmla="*/ 2147483646 w 434"/>
                <a:gd name="T21" fmla="*/ 2147483646 h 272"/>
                <a:gd name="T22" fmla="*/ 2147483646 w 434"/>
                <a:gd name="T23" fmla="*/ 2147483646 h 272"/>
                <a:gd name="T24" fmla="*/ 2147483646 w 434"/>
                <a:gd name="T25" fmla="*/ 2147483646 h 272"/>
                <a:gd name="T26" fmla="*/ 2147483646 w 434"/>
                <a:gd name="T27" fmla="*/ 2147483646 h 272"/>
                <a:gd name="T28" fmla="*/ 2147483646 w 434"/>
                <a:gd name="T29" fmla="*/ 2147483646 h 272"/>
                <a:gd name="T30" fmla="*/ 2147483646 w 434"/>
                <a:gd name="T31" fmla="*/ 2147483646 h 272"/>
                <a:gd name="T32" fmla="*/ 0 w 434"/>
                <a:gd name="T33" fmla="*/ 2147483646 h 272"/>
                <a:gd name="T34" fmla="*/ 2147483646 w 434"/>
                <a:gd name="T35" fmla="*/ 2147483646 h 272"/>
                <a:gd name="T36" fmla="*/ 2147483646 w 434"/>
                <a:gd name="T37" fmla="*/ 2147483646 h 272"/>
                <a:gd name="T38" fmla="*/ 2147483646 w 434"/>
                <a:gd name="T39" fmla="*/ 2147483646 h 272"/>
                <a:gd name="T40" fmla="*/ 2147483646 w 434"/>
                <a:gd name="T41" fmla="*/ 2147483646 h 272"/>
                <a:gd name="T42" fmla="*/ 2147483646 w 434"/>
                <a:gd name="T43" fmla="*/ 2147483646 h 272"/>
                <a:gd name="T44" fmla="*/ 2147483646 w 434"/>
                <a:gd name="T45" fmla="*/ 2147483646 h 272"/>
                <a:gd name="T46" fmla="*/ 2147483646 w 434"/>
                <a:gd name="T47" fmla="*/ 2147483646 h 272"/>
                <a:gd name="T48" fmla="*/ 2147483646 w 434"/>
                <a:gd name="T49" fmla="*/ 2147483646 h 272"/>
                <a:gd name="T50" fmla="*/ 2147483646 w 434"/>
                <a:gd name="T51" fmla="*/ 2147483646 h 272"/>
                <a:gd name="T52" fmla="*/ 2147483646 w 434"/>
                <a:gd name="T53" fmla="*/ 2147483646 h 272"/>
                <a:gd name="T54" fmla="*/ 2147483646 w 434"/>
                <a:gd name="T55" fmla="*/ 2147483646 h 272"/>
                <a:gd name="T56" fmla="*/ 2147483646 w 434"/>
                <a:gd name="T57" fmla="*/ 2147483646 h 272"/>
                <a:gd name="T58" fmla="*/ 2147483646 w 434"/>
                <a:gd name="T59" fmla="*/ 2147483646 h 272"/>
                <a:gd name="T60" fmla="*/ 2147483646 w 434"/>
                <a:gd name="T61" fmla="*/ 2147483646 h 272"/>
                <a:gd name="T62" fmla="*/ 2147483646 w 434"/>
                <a:gd name="T63" fmla="*/ 2147483646 h 272"/>
                <a:gd name="T64" fmla="*/ 2147483646 w 434"/>
                <a:gd name="T65" fmla="*/ 2147483646 h 272"/>
                <a:gd name="T66" fmla="*/ 2147483646 w 434"/>
                <a:gd name="T67" fmla="*/ 2147483646 h 272"/>
                <a:gd name="T68" fmla="*/ 2147483646 w 434"/>
                <a:gd name="T69" fmla="*/ 2147483646 h 272"/>
                <a:gd name="T70" fmla="*/ 2147483646 w 434"/>
                <a:gd name="T71" fmla="*/ 2147483646 h 272"/>
                <a:gd name="T72" fmla="*/ 2147483646 w 434"/>
                <a:gd name="T73" fmla="*/ 2147483646 h 272"/>
                <a:gd name="T74" fmla="*/ 2147483646 w 434"/>
                <a:gd name="T75" fmla="*/ 2147483646 h 272"/>
                <a:gd name="T76" fmla="*/ 2147483646 w 434"/>
                <a:gd name="T77" fmla="*/ 2147483646 h 272"/>
                <a:gd name="T78" fmla="*/ 2147483646 w 434"/>
                <a:gd name="T79" fmla="*/ 2147483646 h 272"/>
                <a:gd name="T80" fmla="*/ 2147483646 w 434"/>
                <a:gd name="T81" fmla="*/ 2147483646 h 272"/>
                <a:gd name="T82" fmla="*/ 2147483646 w 434"/>
                <a:gd name="T83" fmla="*/ 2147483646 h 272"/>
                <a:gd name="T84" fmla="*/ 2147483646 w 434"/>
                <a:gd name="T85" fmla="*/ 2147483646 h 272"/>
                <a:gd name="T86" fmla="*/ 2147483646 w 434"/>
                <a:gd name="T87" fmla="*/ 2147483646 h 272"/>
                <a:gd name="T88" fmla="*/ 2147483646 w 434"/>
                <a:gd name="T89" fmla="*/ 2147483646 h 272"/>
                <a:gd name="T90" fmla="*/ 2147483646 w 434"/>
                <a:gd name="T91" fmla="*/ 2147483646 h 272"/>
                <a:gd name="T92" fmla="*/ 2147483646 w 434"/>
                <a:gd name="T93" fmla="*/ 2147483646 h 272"/>
                <a:gd name="T94" fmla="*/ 2147483646 w 434"/>
                <a:gd name="T95" fmla="*/ 2147483646 h 272"/>
                <a:gd name="T96" fmla="*/ 2147483646 w 434"/>
                <a:gd name="T97" fmla="*/ 2147483646 h 272"/>
                <a:gd name="T98" fmla="*/ 2147483646 w 434"/>
                <a:gd name="T99" fmla="*/ 2147483646 h 272"/>
                <a:gd name="T100" fmla="*/ 2147483646 w 434"/>
                <a:gd name="T101" fmla="*/ 2147483646 h 272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434" h="272">
                  <a:moveTo>
                    <a:pt x="396" y="8"/>
                  </a:moveTo>
                  <a:lnTo>
                    <a:pt x="396" y="8"/>
                  </a:lnTo>
                  <a:lnTo>
                    <a:pt x="394" y="12"/>
                  </a:lnTo>
                  <a:lnTo>
                    <a:pt x="388" y="14"/>
                  </a:lnTo>
                  <a:lnTo>
                    <a:pt x="358" y="12"/>
                  </a:lnTo>
                  <a:lnTo>
                    <a:pt x="330" y="6"/>
                  </a:lnTo>
                  <a:lnTo>
                    <a:pt x="314" y="0"/>
                  </a:lnTo>
                  <a:lnTo>
                    <a:pt x="270" y="42"/>
                  </a:lnTo>
                  <a:lnTo>
                    <a:pt x="272" y="60"/>
                  </a:lnTo>
                  <a:lnTo>
                    <a:pt x="268" y="62"/>
                  </a:lnTo>
                  <a:lnTo>
                    <a:pt x="246" y="64"/>
                  </a:lnTo>
                  <a:lnTo>
                    <a:pt x="228" y="62"/>
                  </a:lnTo>
                  <a:lnTo>
                    <a:pt x="222" y="62"/>
                  </a:lnTo>
                  <a:lnTo>
                    <a:pt x="218" y="60"/>
                  </a:lnTo>
                  <a:lnTo>
                    <a:pt x="214" y="56"/>
                  </a:lnTo>
                  <a:lnTo>
                    <a:pt x="212" y="52"/>
                  </a:lnTo>
                  <a:lnTo>
                    <a:pt x="208" y="2"/>
                  </a:lnTo>
                  <a:lnTo>
                    <a:pt x="168" y="0"/>
                  </a:lnTo>
                  <a:lnTo>
                    <a:pt x="152" y="36"/>
                  </a:lnTo>
                  <a:lnTo>
                    <a:pt x="150" y="20"/>
                  </a:lnTo>
                  <a:lnTo>
                    <a:pt x="148" y="6"/>
                  </a:lnTo>
                  <a:lnTo>
                    <a:pt x="144" y="0"/>
                  </a:lnTo>
                  <a:lnTo>
                    <a:pt x="128" y="8"/>
                  </a:lnTo>
                  <a:lnTo>
                    <a:pt x="120" y="18"/>
                  </a:lnTo>
                  <a:lnTo>
                    <a:pt x="118" y="20"/>
                  </a:lnTo>
                  <a:lnTo>
                    <a:pt x="102" y="24"/>
                  </a:lnTo>
                  <a:lnTo>
                    <a:pt x="78" y="48"/>
                  </a:lnTo>
                  <a:lnTo>
                    <a:pt x="56" y="70"/>
                  </a:lnTo>
                  <a:lnTo>
                    <a:pt x="12" y="128"/>
                  </a:lnTo>
                  <a:lnTo>
                    <a:pt x="22" y="148"/>
                  </a:lnTo>
                  <a:lnTo>
                    <a:pt x="22" y="152"/>
                  </a:lnTo>
                  <a:lnTo>
                    <a:pt x="20" y="152"/>
                  </a:lnTo>
                  <a:lnTo>
                    <a:pt x="20" y="156"/>
                  </a:lnTo>
                  <a:lnTo>
                    <a:pt x="20" y="160"/>
                  </a:lnTo>
                  <a:lnTo>
                    <a:pt x="24" y="172"/>
                  </a:lnTo>
                  <a:lnTo>
                    <a:pt x="32" y="188"/>
                  </a:lnTo>
                  <a:lnTo>
                    <a:pt x="34" y="198"/>
                  </a:lnTo>
                  <a:lnTo>
                    <a:pt x="34" y="206"/>
                  </a:lnTo>
                  <a:lnTo>
                    <a:pt x="34" y="208"/>
                  </a:lnTo>
                  <a:lnTo>
                    <a:pt x="0" y="228"/>
                  </a:lnTo>
                  <a:lnTo>
                    <a:pt x="0" y="236"/>
                  </a:lnTo>
                  <a:lnTo>
                    <a:pt x="16" y="244"/>
                  </a:lnTo>
                  <a:lnTo>
                    <a:pt x="18" y="248"/>
                  </a:lnTo>
                  <a:lnTo>
                    <a:pt x="18" y="252"/>
                  </a:lnTo>
                  <a:lnTo>
                    <a:pt x="22" y="256"/>
                  </a:lnTo>
                  <a:lnTo>
                    <a:pt x="36" y="264"/>
                  </a:lnTo>
                  <a:lnTo>
                    <a:pt x="64" y="272"/>
                  </a:lnTo>
                  <a:lnTo>
                    <a:pt x="74" y="266"/>
                  </a:lnTo>
                  <a:lnTo>
                    <a:pt x="84" y="252"/>
                  </a:lnTo>
                  <a:lnTo>
                    <a:pt x="92" y="230"/>
                  </a:lnTo>
                  <a:lnTo>
                    <a:pt x="114" y="238"/>
                  </a:lnTo>
                  <a:lnTo>
                    <a:pt x="118" y="240"/>
                  </a:lnTo>
                  <a:lnTo>
                    <a:pt x="118" y="242"/>
                  </a:lnTo>
                  <a:lnTo>
                    <a:pt x="118" y="244"/>
                  </a:lnTo>
                  <a:lnTo>
                    <a:pt x="116" y="250"/>
                  </a:lnTo>
                  <a:lnTo>
                    <a:pt x="116" y="256"/>
                  </a:lnTo>
                  <a:lnTo>
                    <a:pt x="118" y="260"/>
                  </a:lnTo>
                  <a:lnTo>
                    <a:pt x="124" y="264"/>
                  </a:lnTo>
                  <a:lnTo>
                    <a:pt x="148" y="264"/>
                  </a:lnTo>
                  <a:lnTo>
                    <a:pt x="160" y="260"/>
                  </a:lnTo>
                  <a:lnTo>
                    <a:pt x="170" y="256"/>
                  </a:lnTo>
                  <a:lnTo>
                    <a:pt x="172" y="252"/>
                  </a:lnTo>
                  <a:lnTo>
                    <a:pt x="176" y="252"/>
                  </a:lnTo>
                  <a:lnTo>
                    <a:pt x="184" y="252"/>
                  </a:lnTo>
                  <a:lnTo>
                    <a:pt x="198" y="256"/>
                  </a:lnTo>
                  <a:lnTo>
                    <a:pt x="202" y="258"/>
                  </a:lnTo>
                  <a:lnTo>
                    <a:pt x="208" y="264"/>
                  </a:lnTo>
                  <a:lnTo>
                    <a:pt x="212" y="250"/>
                  </a:lnTo>
                  <a:lnTo>
                    <a:pt x="214" y="248"/>
                  </a:lnTo>
                  <a:lnTo>
                    <a:pt x="216" y="248"/>
                  </a:lnTo>
                  <a:lnTo>
                    <a:pt x="220" y="242"/>
                  </a:lnTo>
                  <a:lnTo>
                    <a:pt x="224" y="236"/>
                  </a:lnTo>
                  <a:lnTo>
                    <a:pt x="230" y="228"/>
                  </a:lnTo>
                  <a:lnTo>
                    <a:pt x="238" y="220"/>
                  </a:lnTo>
                  <a:lnTo>
                    <a:pt x="248" y="214"/>
                  </a:lnTo>
                  <a:lnTo>
                    <a:pt x="250" y="212"/>
                  </a:lnTo>
                  <a:lnTo>
                    <a:pt x="250" y="214"/>
                  </a:lnTo>
                  <a:lnTo>
                    <a:pt x="252" y="214"/>
                  </a:lnTo>
                  <a:lnTo>
                    <a:pt x="258" y="216"/>
                  </a:lnTo>
                  <a:lnTo>
                    <a:pt x="260" y="216"/>
                  </a:lnTo>
                  <a:lnTo>
                    <a:pt x="268" y="176"/>
                  </a:lnTo>
                  <a:lnTo>
                    <a:pt x="280" y="172"/>
                  </a:lnTo>
                  <a:lnTo>
                    <a:pt x="290" y="166"/>
                  </a:lnTo>
                  <a:lnTo>
                    <a:pt x="296" y="160"/>
                  </a:lnTo>
                  <a:lnTo>
                    <a:pt x="298" y="156"/>
                  </a:lnTo>
                  <a:lnTo>
                    <a:pt x="300" y="150"/>
                  </a:lnTo>
                  <a:lnTo>
                    <a:pt x="296" y="138"/>
                  </a:lnTo>
                  <a:lnTo>
                    <a:pt x="294" y="128"/>
                  </a:lnTo>
                  <a:lnTo>
                    <a:pt x="296" y="122"/>
                  </a:lnTo>
                  <a:lnTo>
                    <a:pt x="298" y="120"/>
                  </a:lnTo>
                  <a:lnTo>
                    <a:pt x="302" y="120"/>
                  </a:lnTo>
                  <a:lnTo>
                    <a:pt x="310" y="120"/>
                  </a:lnTo>
                  <a:lnTo>
                    <a:pt x="320" y="124"/>
                  </a:lnTo>
                  <a:lnTo>
                    <a:pt x="322" y="112"/>
                  </a:lnTo>
                  <a:lnTo>
                    <a:pt x="322" y="110"/>
                  </a:lnTo>
                  <a:lnTo>
                    <a:pt x="322" y="108"/>
                  </a:lnTo>
                  <a:lnTo>
                    <a:pt x="336" y="102"/>
                  </a:lnTo>
                  <a:lnTo>
                    <a:pt x="338" y="96"/>
                  </a:lnTo>
                  <a:lnTo>
                    <a:pt x="330" y="96"/>
                  </a:lnTo>
                  <a:lnTo>
                    <a:pt x="328" y="94"/>
                  </a:lnTo>
                  <a:lnTo>
                    <a:pt x="328" y="90"/>
                  </a:lnTo>
                  <a:lnTo>
                    <a:pt x="328" y="88"/>
                  </a:lnTo>
                  <a:lnTo>
                    <a:pt x="330" y="86"/>
                  </a:lnTo>
                  <a:lnTo>
                    <a:pt x="332" y="86"/>
                  </a:lnTo>
                  <a:lnTo>
                    <a:pt x="334" y="86"/>
                  </a:lnTo>
                  <a:lnTo>
                    <a:pt x="342" y="84"/>
                  </a:lnTo>
                  <a:lnTo>
                    <a:pt x="352" y="76"/>
                  </a:lnTo>
                  <a:lnTo>
                    <a:pt x="404" y="40"/>
                  </a:lnTo>
                  <a:lnTo>
                    <a:pt x="420" y="48"/>
                  </a:lnTo>
                  <a:lnTo>
                    <a:pt x="428" y="48"/>
                  </a:lnTo>
                  <a:lnTo>
                    <a:pt x="424" y="30"/>
                  </a:lnTo>
                  <a:lnTo>
                    <a:pt x="424" y="28"/>
                  </a:lnTo>
                  <a:lnTo>
                    <a:pt x="434" y="12"/>
                  </a:lnTo>
                  <a:lnTo>
                    <a:pt x="432" y="12"/>
                  </a:lnTo>
                  <a:lnTo>
                    <a:pt x="426" y="12"/>
                  </a:lnTo>
                  <a:lnTo>
                    <a:pt x="426" y="14"/>
                  </a:lnTo>
                  <a:lnTo>
                    <a:pt x="424" y="14"/>
                  </a:lnTo>
                  <a:lnTo>
                    <a:pt x="408" y="16"/>
                  </a:lnTo>
                  <a:lnTo>
                    <a:pt x="404" y="16"/>
                  </a:lnTo>
                  <a:lnTo>
                    <a:pt x="404" y="12"/>
                  </a:lnTo>
                  <a:lnTo>
                    <a:pt x="400" y="8"/>
                  </a:lnTo>
                  <a:lnTo>
                    <a:pt x="396" y="8"/>
                  </a:lnTo>
                  <a:close/>
                </a:path>
              </a:pathLst>
            </a:custGeom>
            <a:grpFill/>
            <a:ln w="3175" cmpd="sng">
              <a:solidFill>
                <a:srgbClr val="FFFF00"/>
              </a:solidFill>
              <a:prstDash val="solid"/>
            </a:ln>
            <a:effectLst>
              <a:outerShdw blurRad="88900" dist="1016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800" b="1">
                <a:solidFill>
                  <a:schemeClr val="lt1"/>
                </a:solidFill>
              </a:endParaRPr>
            </a:p>
          </p:txBody>
        </p:sp>
        <p:sp>
          <p:nvSpPr>
            <p:cNvPr id="71" name="上海"/>
            <p:cNvSpPr/>
            <p:nvPr/>
          </p:nvSpPr>
          <p:spPr bwMode="auto">
            <a:xfrm>
              <a:off x="6350835" y="4172809"/>
              <a:ext cx="122875" cy="107270"/>
            </a:xfrm>
            <a:custGeom>
              <a:avLst/>
              <a:gdLst>
                <a:gd name="T0" fmla="*/ 2147483646 w 68"/>
                <a:gd name="T1" fmla="*/ 2147483646 h 60"/>
                <a:gd name="T2" fmla="*/ 2147483646 w 68"/>
                <a:gd name="T3" fmla="*/ 2147483646 h 60"/>
                <a:gd name="T4" fmla="*/ 2147483646 w 68"/>
                <a:gd name="T5" fmla="*/ 2147483646 h 60"/>
                <a:gd name="T6" fmla="*/ 2147483646 w 68"/>
                <a:gd name="T7" fmla="*/ 2147483646 h 60"/>
                <a:gd name="T8" fmla="*/ 2147483646 w 68"/>
                <a:gd name="T9" fmla="*/ 2147483646 h 60"/>
                <a:gd name="T10" fmla="*/ 2147483646 w 68"/>
                <a:gd name="T11" fmla="*/ 2147483646 h 60"/>
                <a:gd name="T12" fmla="*/ 2147483646 w 68"/>
                <a:gd name="T13" fmla="*/ 2147483646 h 60"/>
                <a:gd name="T14" fmla="*/ 2147483646 w 68"/>
                <a:gd name="T15" fmla="*/ 2147483646 h 60"/>
                <a:gd name="T16" fmla="*/ 2147483646 w 68"/>
                <a:gd name="T17" fmla="*/ 0 h 60"/>
                <a:gd name="T18" fmla="*/ 2147483646 w 68"/>
                <a:gd name="T19" fmla="*/ 0 h 60"/>
                <a:gd name="T20" fmla="*/ 2147483646 w 68"/>
                <a:gd name="T21" fmla="*/ 0 h 60"/>
                <a:gd name="T22" fmla="*/ 2147483646 w 68"/>
                <a:gd name="T23" fmla="*/ 2147483646 h 60"/>
                <a:gd name="T24" fmla="*/ 2147483646 w 68"/>
                <a:gd name="T25" fmla="*/ 2147483646 h 60"/>
                <a:gd name="T26" fmla="*/ 2147483646 w 68"/>
                <a:gd name="T27" fmla="*/ 2147483646 h 60"/>
                <a:gd name="T28" fmla="*/ 2147483646 w 68"/>
                <a:gd name="T29" fmla="*/ 2147483646 h 60"/>
                <a:gd name="T30" fmla="*/ 2147483646 w 68"/>
                <a:gd name="T31" fmla="*/ 2147483646 h 60"/>
                <a:gd name="T32" fmla="*/ 0 w 68"/>
                <a:gd name="T33" fmla="*/ 2147483646 h 60"/>
                <a:gd name="T34" fmla="*/ 2147483646 w 68"/>
                <a:gd name="T35" fmla="*/ 2147483646 h 60"/>
                <a:gd name="T36" fmla="*/ 2147483646 w 68"/>
                <a:gd name="T37" fmla="*/ 2147483646 h 60"/>
                <a:gd name="T38" fmla="*/ 2147483646 w 68"/>
                <a:gd name="T39" fmla="*/ 2147483646 h 60"/>
                <a:gd name="T40" fmla="*/ 2147483646 w 68"/>
                <a:gd name="T41" fmla="*/ 2147483646 h 60"/>
                <a:gd name="T42" fmla="*/ 2147483646 w 68"/>
                <a:gd name="T43" fmla="*/ 2147483646 h 60"/>
                <a:gd name="T44" fmla="*/ 2147483646 w 68"/>
                <a:gd name="T45" fmla="*/ 2147483646 h 60"/>
                <a:gd name="T46" fmla="*/ 2147483646 w 68"/>
                <a:gd name="T47" fmla="*/ 2147483646 h 60"/>
                <a:gd name="T48" fmla="*/ 2147483646 w 68"/>
                <a:gd name="T49" fmla="*/ 2147483646 h 60"/>
                <a:gd name="T50" fmla="*/ 2147483646 w 68"/>
                <a:gd name="T51" fmla="*/ 2147483646 h 60"/>
                <a:gd name="T52" fmla="*/ 2147483646 w 68"/>
                <a:gd name="T53" fmla="*/ 2147483646 h 60"/>
                <a:gd name="T54" fmla="*/ 2147483646 w 68"/>
                <a:gd name="T55" fmla="*/ 2147483646 h 60"/>
                <a:gd name="T56" fmla="*/ 2147483646 w 68"/>
                <a:gd name="T57" fmla="*/ 2147483646 h 60"/>
                <a:gd name="T58" fmla="*/ 2147483646 w 68"/>
                <a:gd name="T59" fmla="*/ 2147483646 h 60"/>
                <a:gd name="T60" fmla="*/ 2147483646 w 68"/>
                <a:gd name="T61" fmla="*/ 2147483646 h 60"/>
                <a:gd name="T62" fmla="*/ 2147483646 w 68"/>
                <a:gd name="T63" fmla="*/ 2147483646 h 6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68" h="60">
                  <a:moveTo>
                    <a:pt x="62" y="32"/>
                  </a:moveTo>
                  <a:lnTo>
                    <a:pt x="68" y="24"/>
                  </a:lnTo>
                  <a:lnTo>
                    <a:pt x="48" y="8"/>
                  </a:lnTo>
                  <a:lnTo>
                    <a:pt x="40" y="4"/>
                  </a:lnTo>
                  <a:lnTo>
                    <a:pt x="34" y="0"/>
                  </a:lnTo>
                  <a:lnTo>
                    <a:pt x="28" y="0"/>
                  </a:lnTo>
                  <a:lnTo>
                    <a:pt x="22" y="0"/>
                  </a:lnTo>
                  <a:lnTo>
                    <a:pt x="14" y="2"/>
                  </a:lnTo>
                  <a:lnTo>
                    <a:pt x="14" y="20"/>
                  </a:lnTo>
                  <a:lnTo>
                    <a:pt x="10" y="28"/>
                  </a:lnTo>
                  <a:lnTo>
                    <a:pt x="4" y="36"/>
                  </a:lnTo>
                  <a:lnTo>
                    <a:pt x="0" y="40"/>
                  </a:lnTo>
                  <a:lnTo>
                    <a:pt x="8" y="48"/>
                  </a:lnTo>
                  <a:lnTo>
                    <a:pt x="10" y="48"/>
                  </a:lnTo>
                  <a:lnTo>
                    <a:pt x="12" y="56"/>
                  </a:lnTo>
                  <a:lnTo>
                    <a:pt x="22" y="60"/>
                  </a:lnTo>
                  <a:lnTo>
                    <a:pt x="28" y="56"/>
                  </a:lnTo>
                  <a:lnTo>
                    <a:pt x="34" y="54"/>
                  </a:lnTo>
                  <a:lnTo>
                    <a:pt x="52" y="58"/>
                  </a:lnTo>
                  <a:lnTo>
                    <a:pt x="52" y="52"/>
                  </a:lnTo>
                  <a:lnTo>
                    <a:pt x="54" y="44"/>
                  </a:lnTo>
                  <a:lnTo>
                    <a:pt x="56" y="38"/>
                  </a:lnTo>
                  <a:lnTo>
                    <a:pt x="58" y="34"/>
                  </a:lnTo>
                  <a:lnTo>
                    <a:pt x="62" y="32"/>
                  </a:lnTo>
                  <a:close/>
                </a:path>
              </a:pathLst>
            </a:custGeom>
            <a:grpFill/>
            <a:ln w="3175" cmpd="sng">
              <a:solidFill>
                <a:srgbClr val="FFFF00"/>
              </a:solidFill>
              <a:prstDash val="solid"/>
            </a:ln>
            <a:effectLst>
              <a:outerShdw blurRad="88900" dist="1016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800" b="1">
                <a:solidFill>
                  <a:schemeClr val="lt1"/>
                </a:solidFill>
              </a:endParaRPr>
            </a:p>
          </p:txBody>
        </p:sp>
        <p:sp>
          <p:nvSpPr>
            <p:cNvPr id="72" name="江苏"/>
            <p:cNvSpPr/>
            <p:nvPr/>
          </p:nvSpPr>
          <p:spPr bwMode="auto">
            <a:xfrm>
              <a:off x="5781568" y="3760832"/>
              <a:ext cx="678143" cy="522356"/>
            </a:xfrm>
            <a:custGeom>
              <a:avLst/>
              <a:gdLst>
                <a:gd name="T0" fmla="*/ 2147483646 w 378"/>
                <a:gd name="T1" fmla="*/ 2147483646 h 292"/>
                <a:gd name="T2" fmla="*/ 2147483646 w 378"/>
                <a:gd name="T3" fmla="*/ 2147483646 h 292"/>
                <a:gd name="T4" fmla="*/ 2147483646 w 378"/>
                <a:gd name="T5" fmla="*/ 2147483646 h 292"/>
                <a:gd name="T6" fmla="*/ 2147483646 w 378"/>
                <a:gd name="T7" fmla="*/ 2147483646 h 292"/>
                <a:gd name="T8" fmla="*/ 2147483646 w 378"/>
                <a:gd name="T9" fmla="*/ 2147483646 h 292"/>
                <a:gd name="T10" fmla="*/ 2147483646 w 378"/>
                <a:gd name="T11" fmla="*/ 0 h 292"/>
                <a:gd name="T12" fmla="*/ 2147483646 w 378"/>
                <a:gd name="T13" fmla="*/ 2147483646 h 292"/>
                <a:gd name="T14" fmla="*/ 2147483646 w 378"/>
                <a:gd name="T15" fmla="*/ 2147483646 h 292"/>
                <a:gd name="T16" fmla="*/ 2147483646 w 378"/>
                <a:gd name="T17" fmla="*/ 2147483646 h 292"/>
                <a:gd name="T18" fmla="*/ 2147483646 w 378"/>
                <a:gd name="T19" fmla="*/ 2147483646 h 292"/>
                <a:gd name="T20" fmla="*/ 2147483646 w 378"/>
                <a:gd name="T21" fmla="*/ 2147483646 h 292"/>
                <a:gd name="T22" fmla="*/ 2147483646 w 378"/>
                <a:gd name="T23" fmla="*/ 2147483646 h 292"/>
                <a:gd name="T24" fmla="*/ 2147483646 w 378"/>
                <a:gd name="T25" fmla="*/ 2147483646 h 292"/>
                <a:gd name="T26" fmla="*/ 2147483646 w 378"/>
                <a:gd name="T27" fmla="*/ 2147483646 h 292"/>
                <a:gd name="T28" fmla="*/ 2147483646 w 378"/>
                <a:gd name="T29" fmla="*/ 2147483646 h 292"/>
                <a:gd name="T30" fmla="*/ 2147483646 w 378"/>
                <a:gd name="T31" fmla="*/ 2147483646 h 292"/>
                <a:gd name="T32" fmla="*/ 2147483646 w 378"/>
                <a:gd name="T33" fmla="*/ 2147483646 h 292"/>
                <a:gd name="T34" fmla="*/ 2147483646 w 378"/>
                <a:gd name="T35" fmla="*/ 2147483646 h 292"/>
                <a:gd name="T36" fmla="*/ 2147483646 w 378"/>
                <a:gd name="T37" fmla="*/ 2147483646 h 292"/>
                <a:gd name="T38" fmla="*/ 2147483646 w 378"/>
                <a:gd name="T39" fmla="*/ 2147483646 h 292"/>
                <a:gd name="T40" fmla="*/ 2147483646 w 378"/>
                <a:gd name="T41" fmla="*/ 2147483646 h 292"/>
                <a:gd name="T42" fmla="*/ 2147483646 w 378"/>
                <a:gd name="T43" fmla="*/ 2147483646 h 292"/>
                <a:gd name="T44" fmla="*/ 2147483646 w 378"/>
                <a:gd name="T45" fmla="*/ 2147483646 h 292"/>
                <a:gd name="T46" fmla="*/ 2147483646 w 378"/>
                <a:gd name="T47" fmla="*/ 2147483646 h 292"/>
                <a:gd name="T48" fmla="*/ 2147483646 w 378"/>
                <a:gd name="T49" fmla="*/ 2147483646 h 292"/>
                <a:gd name="T50" fmla="*/ 2147483646 w 378"/>
                <a:gd name="T51" fmla="*/ 2147483646 h 292"/>
                <a:gd name="T52" fmla="*/ 2147483646 w 378"/>
                <a:gd name="T53" fmla="*/ 2147483646 h 292"/>
                <a:gd name="T54" fmla="*/ 2147483646 w 378"/>
                <a:gd name="T55" fmla="*/ 2147483646 h 292"/>
                <a:gd name="T56" fmla="*/ 2147483646 w 378"/>
                <a:gd name="T57" fmla="*/ 2147483646 h 292"/>
                <a:gd name="T58" fmla="*/ 2147483646 w 378"/>
                <a:gd name="T59" fmla="*/ 2147483646 h 292"/>
                <a:gd name="T60" fmla="*/ 2147483646 w 378"/>
                <a:gd name="T61" fmla="*/ 2147483646 h 292"/>
                <a:gd name="T62" fmla="*/ 2147483646 w 378"/>
                <a:gd name="T63" fmla="*/ 2147483646 h 292"/>
                <a:gd name="T64" fmla="*/ 2147483646 w 378"/>
                <a:gd name="T65" fmla="*/ 2147483646 h 292"/>
                <a:gd name="T66" fmla="*/ 2147483646 w 378"/>
                <a:gd name="T67" fmla="*/ 2147483646 h 292"/>
                <a:gd name="T68" fmla="*/ 2147483646 w 378"/>
                <a:gd name="T69" fmla="*/ 2147483646 h 292"/>
                <a:gd name="T70" fmla="*/ 2147483646 w 378"/>
                <a:gd name="T71" fmla="*/ 2147483646 h 292"/>
                <a:gd name="T72" fmla="*/ 2147483646 w 378"/>
                <a:gd name="T73" fmla="*/ 2147483646 h 292"/>
                <a:gd name="T74" fmla="*/ 2147483646 w 378"/>
                <a:gd name="T75" fmla="*/ 2147483646 h 292"/>
                <a:gd name="T76" fmla="*/ 2147483646 w 378"/>
                <a:gd name="T77" fmla="*/ 2147483646 h 292"/>
                <a:gd name="T78" fmla="*/ 2147483646 w 378"/>
                <a:gd name="T79" fmla="*/ 2147483646 h 292"/>
                <a:gd name="T80" fmla="*/ 2147483646 w 378"/>
                <a:gd name="T81" fmla="*/ 2147483646 h 292"/>
                <a:gd name="T82" fmla="*/ 2147483646 w 378"/>
                <a:gd name="T83" fmla="*/ 2147483646 h 292"/>
                <a:gd name="T84" fmla="*/ 2147483646 w 378"/>
                <a:gd name="T85" fmla="*/ 2147483646 h 292"/>
                <a:gd name="T86" fmla="*/ 2147483646 w 378"/>
                <a:gd name="T87" fmla="*/ 2147483646 h 292"/>
                <a:gd name="T88" fmla="*/ 2147483646 w 378"/>
                <a:gd name="T89" fmla="*/ 2147483646 h 292"/>
                <a:gd name="T90" fmla="*/ 2147483646 w 378"/>
                <a:gd name="T91" fmla="*/ 2147483646 h 292"/>
                <a:gd name="T92" fmla="*/ 2147483646 w 378"/>
                <a:gd name="T93" fmla="*/ 2147483646 h 292"/>
                <a:gd name="T94" fmla="*/ 2147483646 w 378"/>
                <a:gd name="T95" fmla="*/ 2147483646 h 292"/>
                <a:gd name="T96" fmla="*/ 2147483646 w 378"/>
                <a:gd name="T97" fmla="*/ 2147483646 h 292"/>
                <a:gd name="T98" fmla="*/ 2147483646 w 378"/>
                <a:gd name="T99" fmla="*/ 2147483646 h 292"/>
                <a:gd name="T100" fmla="*/ 2147483646 w 378"/>
                <a:gd name="T101" fmla="*/ 2147483646 h 292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378" h="292">
                  <a:moveTo>
                    <a:pt x="264" y="86"/>
                  </a:moveTo>
                  <a:lnTo>
                    <a:pt x="264" y="86"/>
                  </a:lnTo>
                  <a:lnTo>
                    <a:pt x="258" y="78"/>
                  </a:lnTo>
                  <a:lnTo>
                    <a:pt x="252" y="70"/>
                  </a:lnTo>
                  <a:lnTo>
                    <a:pt x="240" y="46"/>
                  </a:lnTo>
                  <a:lnTo>
                    <a:pt x="226" y="44"/>
                  </a:lnTo>
                  <a:lnTo>
                    <a:pt x="214" y="42"/>
                  </a:lnTo>
                  <a:lnTo>
                    <a:pt x="204" y="38"/>
                  </a:lnTo>
                  <a:lnTo>
                    <a:pt x="198" y="34"/>
                  </a:lnTo>
                  <a:lnTo>
                    <a:pt x="194" y="28"/>
                  </a:lnTo>
                  <a:lnTo>
                    <a:pt x="188" y="24"/>
                  </a:lnTo>
                  <a:lnTo>
                    <a:pt x="170" y="18"/>
                  </a:lnTo>
                  <a:lnTo>
                    <a:pt x="166" y="16"/>
                  </a:lnTo>
                  <a:lnTo>
                    <a:pt x="170" y="2"/>
                  </a:lnTo>
                  <a:lnTo>
                    <a:pt x="168" y="2"/>
                  </a:lnTo>
                  <a:lnTo>
                    <a:pt x="164" y="0"/>
                  </a:lnTo>
                  <a:lnTo>
                    <a:pt x="152" y="8"/>
                  </a:lnTo>
                  <a:lnTo>
                    <a:pt x="148" y="12"/>
                  </a:lnTo>
                  <a:lnTo>
                    <a:pt x="144" y="16"/>
                  </a:lnTo>
                  <a:lnTo>
                    <a:pt x="140" y="26"/>
                  </a:lnTo>
                  <a:lnTo>
                    <a:pt x="132" y="32"/>
                  </a:lnTo>
                  <a:lnTo>
                    <a:pt x="126" y="46"/>
                  </a:lnTo>
                  <a:lnTo>
                    <a:pt x="124" y="50"/>
                  </a:lnTo>
                  <a:lnTo>
                    <a:pt x="120" y="52"/>
                  </a:lnTo>
                  <a:lnTo>
                    <a:pt x="118" y="52"/>
                  </a:lnTo>
                  <a:lnTo>
                    <a:pt x="116" y="48"/>
                  </a:lnTo>
                  <a:lnTo>
                    <a:pt x="108" y="42"/>
                  </a:lnTo>
                  <a:lnTo>
                    <a:pt x="102" y="40"/>
                  </a:lnTo>
                  <a:lnTo>
                    <a:pt x="96" y="38"/>
                  </a:lnTo>
                  <a:lnTo>
                    <a:pt x="88" y="40"/>
                  </a:lnTo>
                  <a:lnTo>
                    <a:pt x="76" y="46"/>
                  </a:lnTo>
                  <a:lnTo>
                    <a:pt x="62" y="50"/>
                  </a:lnTo>
                  <a:lnTo>
                    <a:pt x="32" y="50"/>
                  </a:lnTo>
                  <a:lnTo>
                    <a:pt x="26" y="44"/>
                  </a:lnTo>
                  <a:lnTo>
                    <a:pt x="22" y="38"/>
                  </a:lnTo>
                  <a:lnTo>
                    <a:pt x="20" y="32"/>
                  </a:lnTo>
                  <a:lnTo>
                    <a:pt x="20" y="22"/>
                  </a:lnTo>
                  <a:lnTo>
                    <a:pt x="8" y="18"/>
                  </a:lnTo>
                  <a:lnTo>
                    <a:pt x="4" y="34"/>
                  </a:lnTo>
                  <a:lnTo>
                    <a:pt x="4" y="36"/>
                  </a:lnTo>
                  <a:lnTo>
                    <a:pt x="2" y="36"/>
                  </a:lnTo>
                  <a:lnTo>
                    <a:pt x="0" y="40"/>
                  </a:lnTo>
                  <a:lnTo>
                    <a:pt x="8" y="42"/>
                  </a:lnTo>
                  <a:lnTo>
                    <a:pt x="10" y="42"/>
                  </a:lnTo>
                  <a:lnTo>
                    <a:pt x="28" y="66"/>
                  </a:lnTo>
                  <a:lnTo>
                    <a:pt x="40" y="76"/>
                  </a:lnTo>
                  <a:lnTo>
                    <a:pt x="68" y="86"/>
                  </a:lnTo>
                  <a:lnTo>
                    <a:pt x="98" y="96"/>
                  </a:lnTo>
                  <a:lnTo>
                    <a:pt x="104" y="102"/>
                  </a:lnTo>
                  <a:lnTo>
                    <a:pt x="112" y="112"/>
                  </a:lnTo>
                  <a:lnTo>
                    <a:pt x="118" y="128"/>
                  </a:lnTo>
                  <a:lnTo>
                    <a:pt x="124" y="150"/>
                  </a:lnTo>
                  <a:lnTo>
                    <a:pt x="140" y="158"/>
                  </a:lnTo>
                  <a:lnTo>
                    <a:pt x="146" y="162"/>
                  </a:lnTo>
                  <a:lnTo>
                    <a:pt x="152" y="162"/>
                  </a:lnTo>
                  <a:lnTo>
                    <a:pt x="180" y="144"/>
                  </a:lnTo>
                  <a:lnTo>
                    <a:pt x="182" y="142"/>
                  </a:lnTo>
                  <a:lnTo>
                    <a:pt x="184" y="144"/>
                  </a:lnTo>
                  <a:lnTo>
                    <a:pt x="198" y="146"/>
                  </a:lnTo>
                  <a:lnTo>
                    <a:pt x="200" y="146"/>
                  </a:lnTo>
                  <a:lnTo>
                    <a:pt x="200" y="150"/>
                  </a:lnTo>
                  <a:lnTo>
                    <a:pt x="198" y="152"/>
                  </a:lnTo>
                  <a:lnTo>
                    <a:pt x="192" y="174"/>
                  </a:lnTo>
                  <a:lnTo>
                    <a:pt x="186" y="186"/>
                  </a:lnTo>
                  <a:lnTo>
                    <a:pt x="168" y="186"/>
                  </a:lnTo>
                  <a:lnTo>
                    <a:pt x="166" y="194"/>
                  </a:lnTo>
                  <a:lnTo>
                    <a:pt x="164" y="202"/>
                  </a:lnTo>
                  <a:lnTo>
                    <a:pt x="152" y="222"/>
                  </a:lnTo>
                  <a:lnTo>
                    <a:pt x="148" y="228"/>
                  </a:lnTo>
                  <a:lnTo>
                    <a:pt x="148" y="234"/>
                  </a:lnTo>
                  <a:lnTo>
                    <a:pt x="166" y="246"/>
                  </a:lnTo>
                  <a:lnTo>
                    <a:pt x="172" y="252"/>
                  </a:lnTo>
                  <a:lnTo>
                    <a:pt x="178" y="254"/>
                  </a:lnTo>
                  <a:lnTo>
                    <a:pt x="182" y="254"/>
                  </a:lnTo>
                  <a:lnTo>
                    <a:pt x="186" y="266"/>
                  </a:lnTo>
                  <a:lnTo>
                    <a:pt x="194" y="270"/>
                  </a:lnTo>
                  <a:lnTo>
                    <a:pt x="200" y="266"/>
                  </a:lnTo>
                  <a:lnTo>
                    <a:pt x="204" y="262"/>
                  </a:lnTo>
                  <a:lnTo>
                    <a:pt x="208" y="262"/>
                  </a:lnTo>
                  <a:lnTo>
                    <a:pt x="214" y="264"/>
                  </a:lnTo>
                  <a:lnTo>
                    <a:pt x="218" y="266"/>
                  </a:lnTo>
                  <a:lnTo>
                    <a:pt x="224" y="270"/>
                  </a:lnTo>
                  <a:lnTo>
                    <a:pt x="230" y="278"/>
                  </a:lnTo>
                  <a:lnTo>
                    <a:pt x="236" y="286"/>
                  </a:lnTo>
                  <a:lnTo>
                    <a:pt x="238" y="286"/>
                  </a:lnTo>
                  <a:lnTo>
                    <a:pt x="242" y="284"/>
                  </a:lnTo>
                  <a:lnTo>
                    <a:pt x="248" y="284"/>
                  </a:lnTo>
                  <a:lnTo>
                    <a:pt x="264" y="288"/>
                  </a:lnTo>
                  <a:lnTo>
                    <a:pt x="284" y="292"/>
                  </a:lnTo>
                  <a:lnTo>
                    <a:pt x="304" y="286"/>
                  </a:lnTo>
                  <a:lnTo>
                    <a:pt x="312" y="282"/>
                  </a:lnTo>
                  <a:lnTo>
                    <a:pt x="318" y="278"/>
                  </a:lnTo>
                  <a:lnTo>
                    <a:pt x="312" y="272"/>
                  </a:lnTo>
                  <a:lnTo>
                    <a:pt x="312" y="268"/>
                  </a:lnTo>
                  <a:lnTo>
                    <a:pt x="316" y="262"/>
                  </a:lnTo>
                  <a:lnTo>
                    <a:pt x="322" y="256"/>
                  </a:lnTo>
                  <a:lnTo>
                    <a:pt x="324" y="248"/>
                  </a:lnTo>
                  <a:lnTo>
                    <a:pt x="324" y="238"/>
                  </a:lnTo>
                  <a:lnTo>
                    <a:pt x="324" y="232"/>
                  </a:lnTo>
                  <a:lnTo>
                    <a:pt x="326" y="230"/>
                  </a:lnTo>
                  <a:lnTo>
                    <a:pt x="330" y="226"/>
                  </a:lnTo>
                  <a:lnTo>
                    <a:pt x="340" y="222"/>
                  </a:lnTo>
                  <a:lnTo>
                    <a:pt x="348" y="222"/>
                  </a:lnTo>
                  <a:lnTo>
                    <a:pt x="356" y="226"/>
                  </a:lnTo>
                  <a:lnTo>
                    <a:pt x="366" y="230"/>
                  </a:lnTo>
                  <a:lnTo>
                    <a:pt x="378" y="238"/>
                  </a:lnTo>
                  <a:lnTo>
                    <a:pt x="372" y="222"/>
                  </a:lnTo>
                  <a:lnTo>
                    <a:pt x="364" y="210"/>
                  </a:lnTo>
                  <a:lnTo>
                    <a:pt x="362" y="196"/>
                  </a:lnTo>
                  <a:lnTo>
                    <a:pt x="348" y="194"/>
                  </a:lnTo>
                  <a:lnTo>
                    <a:pt x="312" y="172"/>
                  </a:lnTo>
                  <a:lnTo>
                    <a:pt x="294" y="170"/>
                  </a:lnTo>
                  <a:lnTo>
                    <a:pt x="294" y="166"/>
                  </a:lnTo>
                  <a:lnTo>
                    <a:pt x="292" y="146"/>
                  </a:lnTo>
                  <a:lnTo>
                    <a:pt x="276" y="106"/>
                  </a:lnTo>
                  <a:lnTo>
                    <a:pt x="270" y="94"/>
                  </a:lnTo>
                  <a:lnTo>
                    <a:pt x="264" y="86"/>
                  </a:lnTo>
                  <a:close/>
                </a:path>
              </a:pathLst>
            </a:custGeom>
            <a:grpFill/>
            <a:ln w="3175" cmpd="sng">
              <a:solidFill>
                <a:srgbClr val="FFFF00"/>
              </a:solidFill>
              <a:prstDash val="solid"/>
            </a:ln>
            <a:effectLst>
              <a:outerShdw blurRad="88900" dist="1016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800" b="1">
                <a:solidFill>
                  <a:schemeClr val="lt1"/>
                </a:solidFill>
              </a:endParaRPr>
            </a:p>
          </p:txBody>
        </p:sp>
        <p:sp>
          <p:nvSpPr>
            <p:cNvPr id="73" name="河北"/>
            <p:cNvSpPr/>
            <p:nvPr/>
          </p:nvSpPr>
          <p:spPr bwMode="auto">
            <a:xfrm>
              <a:off x="5428499" y="2761203"/>
              <a:ext cx="629926" cy="898577"/>
            </a:xfrm>
            <a:custGeom>
              <a:avLst/>
              <a:gdLst>
                <a:gd name="T0" fmla="*/ 2147483646 w 352"/>
                <a:gd name="T1" fmla="*/ 2147483646 h 502"/>
                <a:gd name="T2" fmla="*/ 2147483646 w 352"/>
                <a:gd name="T3" fmla="*/ 2147483646 h 502"/>
                <a:gd name="T4" fmla="*/ 2147483646 w 352"/>
                <a:gd name="T5" fmla="*/ 2147483646 h 502"/>
                <a:gd name="T6" fmla="*/ 2147483646 w 352"/>
                <a:gd name="T7" fmla="*/ 2147483646 h 502"/>
                <a:gd name="T8" fmla="*/ 2147483646 w 352"/>
                <a:gd name="T9" fmla="*/ 2147483646 h 502"/>
                <a:gd name="T10" fmla="*/ 2147483646 w 352"/>
                <a:gd name="T11" fmla="*/ 2147483646 h 502"/>
                <a:gd name="T12" fmla="*/ 2147483646 w 352"/>
                <a:gd name="T13" fmla="*/ 2147483646 h 502"/>
                <a:gd name="T14" fmla="*/ 2147483646 w 352"/>
                <a:gd name="T15" fmla="*/ 2147483646 h 502"/>
                <a:gd name="T16" fmla="*/ 2147483646 w 352"/>
                <a:gd name="T17" fmla="*/ 2147483646 h 502"/>
                <a:gd name="T18" fmla="*/ 2147483646 w 352"/>
                <a:gd name="T19" fmla="*/ 2147483646 h 502"/>
                <a:gd name="T20" fmla="*/ 2147483646 w 352"/>
                <a:gd name="T21" fmla="*/ 2147483646 h 502"/>
                <a:gd name="T22" fmla="*/ 2147483646 w 352"/>
                <a:gd name="T23" fmla="*/ 2147483646 h 502"/>
                <a:gd name="T24" fmla="*/ 2147483646 w 352"/>
                <a:gd name="T25" fmla="*/ 2147483646 h 502"/>
                <a:gd name="T26" fmla="*/ 2147483646 w 352"/>
                <a:gd name="T27" fmla="*/ 2147483646 h 502"/>
                <a:gd name="T28" fmla="*/ 2147483646 w 352"/>
                <a:gd name="T29" fmla="*/ 2147483646 h 502"/>
                <a:gd name="T30" fmla="*/ 2147483646 w 352"/>
                <a:gd name="T31" fmla="*/ 2147483646 h 502"/>
                <a:gd name="T32" fmla="*/ 2147483646 w 352"/>
                <a:gd name="T33" fmla="*/ 2147483646 h 502"/>
                <a:gd name="T34" fmla="*/ 2147483646 w 352"/>
                <a:gd name="T35" fmla="*/ 2147483646 h 502"/>
                <a:gd name="T36" fmla="*/ 2147483646 w 352"/>
                <a:gd name="T37" fmla="*/ 2147483646 h 502"/>
                <a:gd name="T38" fmla="*/ 2147483646 w 352"/>
                <a:gd name="T39" fmla="*/ 2147483646 h 502"/>
                <a:gd name="T40" fmla="*/ 2147483646 w 352"/>
                <a:gd name="T41" fmla="*/ 2147483646 h 502"/>
                <a:gd name="T42" fmla="*/ 2147483646 w 352"/>
                <a:gd name="T43" fmla="*/ 2147483646 h 502"/>
                <a:gd name="T44" fmla="*/ 2147483646 w 352"/>
                <a:gd name="T45" fmla="*/ 2147483646 h 502"/>
                <a:gd name="T46" fmla="*/ 2147483646 w 352"/>
                <a:gd name="T47" fmla="*/ 2147483646 h 502"/>
                <a:gd name="T48" fmla="*/ 2147483646 w 352"/>
                <a:gd name="T49" fmla="*/ 2147483646 h 502"/>
                <a:gd name="T50" fmla="*/ 2147483646 w 352"/>
                <a:gd name="T51" fmla="*/ 2147483646 h 502"/>
                <a:gd name="T52" fmla="*/ 2147483646 w 352"/>
                <a:gd name="T53" fmla="*/ 2147483646 h 502"/>
                <a:gd name="T54" fmla="*/ 2147483646 w 352"/>
                <a:gd name="T55" fmla="*/ 2147483646 h 502"/>
                <a:gd name="T56" fmla="*/ 2147483646 w 352"/>
                <a:gd name="T57" fmla="*/ 2147483646 h 502"/>
                <a:gd name="T58" fmla="*/ 2147483646 w 352"/>
                <a:gd name="T59" fmla="*/ 2147483646 h 502"/>
                <a:gd name="T60" fmla="*/ 2147483646 w 352"/>
                <a:gd name="T61" fmla="*/ 2147483646 h 502"/>
                <a:gd name="T62" fmla="*/ 2147483646 w 352"/>
                <a:gd name="T63" fmla="*/ 2147483646 h 502"/>
                <a:gd name="T64" fmla="*/ 2147483646 w 352"/>
                <a:gd name="T65" fmla="*/ 2147483646 h 502"/>
                <a:gd name="T66" fmla="*/ 2147483646 w 352"/>
                <a:gd name="T67" fmla="*/ 2147483646 h 502"/>
                <a:gd name="T68" fmla="*/ 2147483646 w 352"/>
                <a:gd name="T69" fmla="*/ 2147483646 h 502"/>
                <a:gd name="T70" fmla="*/ 2147483646 w 352"/>
                <a:gd name="T71" fmla="*/ 2147483646 h 502"/>
                <a:gd name="T72" fmla="*/ 2147483646 w 352"/>
                <a:gd name="T73" fmla="*/ 2147483646 h 502"/>
                <a:gd name="T74" fmla="*/ 2147483646 w 352"/>
                <a:gd name="T75" fmla="*/ 2147483646 h 502"/>
                <a:gd name="T76" fmla="*/ 2147483646 w 352"/>
                <a:gd name="T77" fmla="*/ 2147483646 h 502"/>
                <a:gd name="T78" fmla="*/ 2147483646 w 352"/>
                <a:gd name="T79" fmla="*/ 2147483646 h 502"/>
                <a:gd name="T80" fmla="*/ 2147483646 w 352"/>
                <a:gd name="T81" fmla="*/ 2147483646 h 502"/>
                <a:gd name="T82" fmla="*/ 2147483646 w 352"/>
                <a:gd name="T83" fmla="*/ 2147483646 h 502"/>
                <a:gd name="T84" fmla="*/ 2147483646 w 352"/>
                <a:gd name="T85" fmla="*/ 2147483646 h 502"/>
                <a:gd name="T86" fmla="*/ 2147483646 w 352"/>
                <a:gd name="T87" fmla="*/ 2147483646 h 502"/>
                <a:gd name="T88" fmla="*/ 2147483646 w 352"/>
                <a:gd name="T89" fmla="*/ 2147483646 h 502"/>
                <a:gd name="T90" fmla="*/ 2147483646 w 352"/>
                <a:gd name="T91" fmla="*/ 2147483646 h 502"/>
                <a:gd name="T92" fmla="*/ 2147483646 w 352"/>
                <a:gd name="T93" fmla="*/ 2147483646 h 502"/>
                <a:gd name="T94" fmla="*/ 2147483646 w 352"/>
                <a:gd name="T95" fmla="*/ 2147483646 h 502"/>
                <a:gd name="T96" fmla="*/ 2147483646 w 352"/>
                <a:gd name="T97" fmla="*/ 2147483646 h 502"/>
                <a:gd name="T98" fmla="*/ 2147483646 w 352"/>
                <a:gd name="T99" fmla="*/ 2147483646 h 502"/>
                <a:gd name="T100" fmla="*/ 2147483646 w 352"/>
                <a:gd name="T101" fmla="*/ 2147483646 h 502"/>
                <a:gd name="T102" fmla="*/ 2147483646 w 352"/>
                <a:gd name="T103" fmla="*/ 2147483646 h 502"/>
                <a:gd name="T104" fmla="*/ 2147483646 w 352"/>
                <a:gd name="T105" fmla="*/ 2147483646 h 502"/>
                <a:gd name="T106" fmla="*/ 2147483646 w 352"/>
                <a:gd name="T107" fmla="*/ 2147483646 h 502"/>
                <a:gd name="T108" fmla="*/ 2147483646 w 352"/>
                <a:gd name="T109" fmla="*/ 2147483646 h 502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352" h="502">
                  <a:moveTo>
                    <a:pt x="324" y="152"/>
                  </a:moveTo>
                  <a:lnTo>
                    <a:pt x="318" y="148"/>
                  </a:lnTo>
                  <a:lnTo>
                    <a:pt x="316" y="148"/>
                  </a:lnTo>
                  <a:lnTo>
                    <a:pt x="312" y="144"/>
                  </a:lnTo>
                  <a:lnTo>
                    <a:pt x="290" y="136"/>
                  </a:lnTo>
                  <a:lnTo>
                    <a:pt x="284" y="136"/>
                  </a:lnTo>
                  <a:lnTo>
                    <a:pt x="280" y="138"/>
                  </a:lnTo>
                  <a:lnTo>
                    <a:pt x="270" y="122"/>
                  </a:lnTo>
                  <a:lnTo>
                    <a:pt x="272" y="120"/>
                  </a:lnTo>
                  <a:lnTo>
                    <a:pt x="278" y="112"/>
                  </a:lnTo>
                  <a:lnTo>
                    <a:pt x="278" y="104"/>
                  </a:lnTo>
                  <a:lnTo>
                    <a:pt x="278" y="102"/>
                  </a:lnTo>
                  <a:lnTo>
                    <a:pt x="282" y="96"/>
                  </a:lnTo>
                  <a:lnTo>
                    <a:pt x="280" y="94"/>
                  </a:lnTo>
                  <a:lnTo>
                    <a:pt x="268" y="92"/>
                  </a:lnTo>
                  <a:lnTo>
                    <a:pt x="246" y="88"/>
                  </a:lnTo>
                  <a:lnTo>
                    <a:pt x="234" y="76"/>
                  </a:lnTo>
                  <a:lnTo>
                    <a:pt x="230" y="68"/>
                  </a:lnTo>
                  <a:lnTo>
                    <a:pt x="228" y="64"/>
                  </a:lnTo>
                  <a:lnTo>
                    <a:pt x="234" y="48"/>
                  </a:lnTo>
                  <a:lnTo>
                    <a:pt x="234" y="36"/>
                  </a:lnTo>
                  <a:lnTo>
                    <a:pt x="234" y="32"/>
                  </a:lnTo>
                  <a:lnTo>
                    <a:pt x="228" y="40"/>
                  </a:lnTo>
                  <a:lnTo>
                    <a:pt x="226" y="40"/>
                  </a:lnTo>
                  <a:lnTo>
                    <a:pt x="226" y="42"/>
                  </a:lnTo>
                  <a:lnTo>
                    <a:pt x="224" y="40"/>
                  </a:lnTo>
                  <a:lnTo>
                    <a:pt x="222" y="40"/>
                  </a:lnTo>
                  <a:lnTo>
                    <a:pt x="210" y="30"/>
                  </a:lnTo>
                  <a:lnTo>
                    <a:pt x="208" y="28"/>
                  </a:lnTo>
                  <a:lnTo>
                    <a:pt x="208" y="26"/>
                  </a:lnTo>
                  <a:lnTo>
                    <a:pt x="206" y="8"/>
                  </a:lnTo>
                  <a:lnTo>
                    <a:pt x="200" y="0"/>
                  </a:lnTo>
                  <a:lnTo>
                    <a:pt x="188" y="0"/>
                  </a:lnTo>
                  <a:lnTo>
                    <a:pt x="180" y="14"/>
                  </a:lnTo>
                  <a:lnTo>
                    <a:pt x="180" y="16"/>
                  </a:lnTo>
                  <a:lnTo>
                    <a:pt x="178" y="16"/>
                  </a:lnTo>
                  <a:lnTo>
                    <a:pt x="160" y="12"/>
                  </a:lnTo>
                  <a:lnTo>
                    <a:pt x="156" y="30"/>
                  </a:lnTo>
                  <a:lnTo>
                    <a:pt x="156" y="48"/>
                  </a:lnTo>
                  <a:lnTo>
                    <a:pt x="146" y="64"/>
                  </a:lnTo>
                  <a:lnTo>
                    <a:pt x="146" y="66"/>
                  </a:lnTo>
                  <a:lnTo>
                    <a:pt x="144" y="66"/>
                  </a:lnTo>
                  <a:lnTo>
                    <a:pt x="142" y="66"/>
                  </a:lnTo>
                  <a:lnTo>
                    <a:pt x="130" y="68"/>
                  </a:lnTo>
                  <a:lnTo>
                    <a:pt x="118" y="76"/>
                  </a:lnTo>
                  <a:lnTo>
                    <a:pt x="118" y="78"/>
                  </a:lnTo>
                  <a:lnTo>
                    <a:pt x="116" y="78"/>
                  </a:lnTo>
                  <a:lnTo>
                    <a:pt x="114" y="78"/>
                  </a:lnTo>
                  <a:lnTo>
                    <a:pt x="92" y="70"/>
                  </a:lnTo>
                  <a:lnTo>
                    <a:pt x="90" y="78"/>
                  </a:lnTo>
                  <a:lnTo>
                    <a:pt x="90" y="80"/>
                  </a:lnTo>
                  <a:lnTo>
                    <a:pt x="80" y="96"/>
                  </a:lnTo>
                  <a:lnTo>
                    <a:pt x="76" y="100"/>
                  </a:lnTo>
                  <a:lnTo>
                    <a:pt x="74" y="100"/>
                  </a:lnTo>
                  <a:lnTo>
                    <a:pt x="64" y="100"/>
                  </a:lnTo>
                  <a:lnTo>
                    <a:pt x="50" y="94"/>
                  </a:lnTo>
                  <a:lnTo>
                    <a:pt x="48" y="92"/>
                  </a:lnTo>
                  <a:lnTo>
                    <a:pt x="48" y="90"/>
                  </a:lnTo>
                  <a:lnTo>
                    <a:pt x="46" y="72"/>
                  </a:lnTo>
                  <a:lnTo>
                    <a:pt x="42" y="56"/>
                  </a:lnTo>
                  <a:lnTo>
                    <a:pt x="38" y="52"/>
                  </a:lnTo>
                  <a:lnTo>
                    <a:pt x="34" y="64"/>
                  </a:lnTo>
                  <a:lnTo>
                    <a:pt x="24" y="76"/>
                  </a:lnTo>
                  <a:lnTo>
                    <a:pt x="16" y="96"/>
                  </a:lnTo>
                  <a:lnTo>
                    <a:pt x="14" y="96"/>
                  </a:lnTo>
                  <a:lnTo>
                    <a:pt x="8" y="108"/>
                  </a:lnTo>
                  <a:lnTo>
                    <a:pt x="6" y="114"/>
                  </a:lnTo>
                  <a:lnTo>
                    <a:pt x="0" y="122"/>
                  </a:lnTo>
                  <a:lnTo>
                    <a:pt x="6" y="140"/>
                  </a:lnTo>
                  <a:lnTo>
                    <a:pt x="30" y="168"/>
                  </a:lnTo>
                  <a:lnTo>
                    <a:pt x="38" y="184"/>
                  </a:lnTo>
                  <a:lnTo>
                    <a:pt x="38" y="186"/>
                  </a:lnTo>
                  <a:lnTo>
                    <a:pt x="36" y="188"/>
                  </a:lnTo>
                  <a:lnTo>
                    <a:pt x="30" y="196"/>
                  </a:lnTo>
                  <a:lnTo>
                    <a:pt x="28" y="196"/>
                  </a:lnTo>
                  <a:lnTo>
                    <a:pt x="12" y="200"/>
                  </a:lnTo>
                  <a:lnTo>
                    <a:pt x="14" y="212"/>
                  </a:lnTo>
                  <a:lnTo>
                    <a:pt x="26" y="220"/>
                  </a:lnTo>
                  <a:lnTo>
                    <a:pt x="42" y="224"/>
                  </a:lnTo>
                  <a:lnTo>
                    <a:pt x="48" y="240"/>
                  </a:lnTo>
                  <a:lnTo>
                    <a:pt x="44" y="268"/>
                  </a:lnTo>
                  <a:lnTo>
                    <a:pt x="38" y="280"/>
                  </a:lnTo>
                  <a:lnTo>
                    <a:pt x="38" y="284"/>
                  </a:lnTo>
                  <a:lnTo>
                    <a:pt x="36" y="284"/>
                  </a:lnTo>
                  <a:lnTo>
                    <a:pt x="16" y="286"/>
                  </a:lnTo>
                  <a:lnTo>
                    <a:pt x="16" y="294"/>
                  </a:lnTo>
                  <a:lnTo>
                    <a:pt x="10" y="312"/>
                  </a:lnTo>
                  <a:lnTo>
                    <a:pt x="8" y="332"/>
                  </a:lnTo>
                  <a:lnTo>
                    <a:pt x="12" y="344"/>
                  </a:lnTo>
                  <a:lnTo>
                    <a:pt x="36" y="358"/>
                  </a:lnTo>
                  <a:lnTo>
                    <a:pt x="38" y="360"/>
                  </a:lnTo>
                  <a:lnTo>
                    <a:pt x="48" y="376"/>
                  </a:lnTo>
                  <a:lnTo>
                    <a:pt x="48" y="378"/>
                  </a:lnTo>
                  <a:lnTo>
                    <a:pt x="48" y="380"/>
                  </a:lnTo>
                  <a:lnTo>
                    <a:pt x="34" y="408"/>
                  </a:lnTo>
                  <a:lnTo>
                    <a:pt x="32" y="416"/>
                  </a:lnTo>
                  <a:lnTo>
                    <a:pt x="24" y="434"/>
                  </a:lnTo>
                  <a:lnTo>
                    <a:pt x="20" y="448"/>
                  </a:lnTo>
                  <a:lnTo>
                    <a:pt x="20" y="450"/>
                  </a:lnTo>
                  <a:lnTo>
                    <a:pt x="14" y="456"/>
                  </a:lnTo>
                  <a:lnTo>
                    <a:pt x="12" y="462"/>
                  </a:lnTo>
                  <a:lnTo>
                    <a:pt x="12" y="464"/>
                  </a:lnTo>
                  <a:lnTo>
                    <a:pt x="12" y="466"/>
                  </a:lnTo>
                  <a:lnTo>
                    <a:pt x="14" y="468"/>
                  </a:lnTo>
                  <a:lnTo>
                    <a:pt x="22" y="476"/>
                  </a:lnTo>
                  <a:lnTo>
                    <a:pt x="26" y="482"/>
                  </a:lnTo>
                  <a:lnTo>
                    <a:pt x="28" y="484"/>
                  </a:lnTo>
                  <a:lnTo>
                    <a:pt x="28" y="488"/>
                  </a:lnTo>
                  <a:lnTo>
                    <a:pt x="30" y="492"/>
                  </a:lnTo>
                  <a:lnTo>
                    <a:pt x="36" y="496"/>
                  </a:lnTo>
                  <a:lnTo>
                    <a:pt x="66" y="502"/>
                  </a:lnTo>
                  <a:lnTo>
                    <a:pt x="80" y="500"/>
                  </a:lnTo>
                  <a:lnTo>
                    <a:pt x="94" y="496"/>
                  </a:lnTo>
                  <a:lnTo>
                    <a:pt x="108" y="492"/>
                  </a:lnTo>
                  <a:lnTo>
                    <a:pt x="122" y="492"/>
                  </a:lnTo>
                  <a:lnTo>
                    <a:pt x="122" y="486"/>
                  </a:lnTo>
                  <a:lnTo>
                    <a:pt x="114" y="464"/>
                  </a:lnTo>
                  <a:lnTo>
                    <a:pt x="112" y="464"/>
                  </a:lnTo>
                  <a:lnTo>
                    <a:pt x="114" y="464"/>
                  </a:lnTo>
                  <a:lnTo>
                    <a:pt x="158" y="400"/>
                  </a:lnTo>
                  <a:lnTo>
                    <a:pt x="208" y="352"/>
                  </a:lnTo>
                  <a:lnTo>
                    <a:pt x="224" y="348"/>
                  </a:lnTo>
                  <a:lnTo>
                    <a:pt x="232" y="338"/>
                  </a:lnTo>
                  <a:lnTo>
                    <a:pt x="240" y="332"/>
                  </a:lnTo>
                  <a:lnTo>
                    <a:pt x="250" y="328"/>
                  </a:lnTo>
                  <a:lnTo>
                    <a:pt x="246" y="324"/>
                  </a:lnTo>
                  <a:lnTo>
                    <a:pt x="234" y="312"/>
                  </a:lnTo>
                  <a:lnTo>
                    <a:pt x="226" y="302"/>
                  </a:lnTo>
                  <a:lnTo>
                    <a:pt x="226" y="300"/>
                  </a:lnTo>
                  <a:lnTo>
                    <a:pt x="230" y="294"/>
                  </a:lnTo>
                  <a:lnTo>
                    <a:pt x="218" y="296"/>
                  </a:lnTo>
                  <a:lnTo>
                    <a:pt x="196" y="292"/>
                  </a:lnTo>
                  <a:lnTo>
                    <a:pt x="186" y="284"/>
                  </a:lnTo>
                  <a:lnTo>
                    <a:pt x="182" y="280"/>
                  </a:lnTo>
                  <a:lnTo>
                    <a:pt x="180" y="276"/>
                  </a:lnTo>
                  <a:lnTo>
                    <a:pt x="176" y="256"/>
                  </a:lnTo>
                  <a:lnTo>
                    <a:pt x="174" y="238"/>
                  </a:lnTo>
                  <a:lnTo>
                    <a:pt x="170" y="242"/>
                  </a:lnTo>
                  <a:lnTo>
                    <a:pt x="164" y="244"/>
                  </a:lnTo>
                  <a:lnTo>
                    <a:pt x="146" y="240"/>
                  </a:lnTo>
                  <a:lnTo>
                    <a:pt x="136" y="232"/>
                  </a:lnTo>
                  <a:lnTo>
                    <a:pt x="122" y="228"/>
                  </a:lnTo>
                  <a:lnTo>
                    <a:pt x="116" y="228"/>
                  </a:lnTo>
                  <a:lnTo>
                    <a:pt x="110" y="226"/>
                  </a:lnTo>
                  <a:lnTo>
                    <a:pt x="104" y="224"/>
                  </a:lnTo>
                  <a:lnTo>
                    <a:pt x="98" y="218"/>
                  </a:lnTo>
                  <a:lnTo>
                    <a:pt x="96" y="214"/>
                  </a:lnTo>
                  <a:lnTo>
                    <a:pt x="96" y="210"/>
                  </a:lnTo>
                  <a:lnTo>
                    <a:pt x="96" y="206"/>
                  </a:lnTo>
                  <a:lnTo>
                    <a:pt x="98" y="202"/>
                  </a:lnTo>
                  <a:lnTo>
                    <a:pt x="102" y="200"/>
                  </a:lnTo>
                  <a:lnTo>
                    <a:pt x="110" y="192"/>
                  </a:lnTo>
                  <a:lnTo>
                    <a:pt x="118" y="180"/>
                  </a:lnTo>
                  <a:lnTo>
                    <a:pt x="116" y="176"/>
                  </a:lnTo>
                  <a:lnTo>
                    <a:pt x="114" y="170"/>
                  </a:lnTo>
                  <a:lnTo>
                    <a:pt x="112" y="164"/>
                  </a:lnTo>
                  <a:lnTo>
                    <a:pt x="114" y="160"/>
                  </a:lnTo>
                  <a:lnTo>
                    <a:pt x="114" y="158"/>
                  </a:lnTo>
                  <a:lnTo>
                    <a:pt x="116" y="156"/>
                  </a:lnTo>
                  <a:lnTo>
                    <a:pt x="120" y="152"/>
                  </a:lnTo>
                  <a:lnTo>
                    <a:pt x="134" y="148"/>
                  </a:lnTo>
                  <a:lnTo>
                    <a:pt x="136" y="142"/>
                  </a:lnTo>
                  <a:lnTo>
                    <a:pt x="138" y="140"/>
                  </a:lnTo>
                  <a:lnTo>
                    <a:pt x="150" y="140"/>
                  </a:lnTo>
                  <a:lnTo>
                    <a:pt x="148" y="140"/>
                  </a:lnTo>
                  <a:lnTo>
                    <a:pt x="142" y="136"/>
                  </a:lnTo>
                  <a:lnTo>
                    <a:pt x="140" y="132"/>
                  </a:lnTo>
                  <a:lnTo>
                    <a:pt x="140" y="128"/>
                  </a:lnTo>
                  <a:lnTo>
                    <a:pt x="142" y="122"/>
                  </a:lnTo>
                  <a:lnTo>
                    <a:pt x="148" y="118"/>
                  </a:lnTo>
                  <a:lnTo>
                    <a:pt x="154" y="116"/>
                  </a:lnTo>
                  <a:lnTo>
                    <a:pt x="160" y="116"/>
                  </a:lnTo>
                  <a:lnTo>
                    <a:pt x="166" y="118"/>
                  </a:lnTo>
                  <a:lnTo>
                    <a:pt x="172" y="120"/>
                  </a:lnTo>
                  <a:lnTo>
                    <a:pt x="190" y="134"/>
                  </a:lnTo>
                  <a:lnTo>
                    <a:pt x="208" y="134"/>
                  </a:lnTo>
                  <a:lnTo>
                    <a:pt x="214" y="138"/>
                  </a:lnTo>
                  <a:lnTo>
                    <a:pt x="214" y="144"/>
                  </a:lnTo>
                  <a:lnTo>
                    <a:pt x="214" y="150"/>
                  </a:lnTo>
                  <a:lnTo>
                    <a:pt x="210" y="152"/>
                  </a:lnTo>
                  <a:lnTo>
                    <a:pt x="206" y="152"/>
                  </a:lnTo>
                  <a:lnTo>
                    <a:pt x="204" y="154"/>
                  </a:lnTo>
                  <a:lnTo>
                    <a:pt x="202" y="160"/>
                  </a:lnTo>
                  <a:lnTo>
                    <a:pt x="210" y="180"/>
                  </a:lnTo>
                  <a:lnTo>
                    <a:pt x="218" y="170"/>
                  </a:lnTo>
                  <a:lnTo>
                    <a:pt x="226" y="168"/>
                  </a:lnTo>
                  <a:lnTo>
                    <a:pt x="230" y="168"/>
                  </a:lnTo>
                  <a:lnTo>
                    <a:pt x="234" y="172"/>
                  </a:lnTo>
                  <a:lnTo>
                    <a:pt x="236" y="180"/>
                  </a:lnTo>
                  <a:lnTo>
                    <a:pt x="240" y="190"/>
                  </a:lnTo>
                  <a:lnTo>
                    <a:pt x="242" y="202"/>
                  </a:lnTo>
                  <a:lnTo>
                    <a:pt x="246" y="210"/>
                  </a:lnTo>
                  <a:lnTo>
                    <a:pt x="252" y="220"/>
                  </a:lnTo>
                  <a:lnTo>
                    <a:pt x="264" y="236"/>
                  </a:lnTo>
                  <a:lnTo>
                    <a:pt x="268" y="248"/>
                  </a:lnTo>
                  <a:lnTo>
                    <a:pt x="300" y="244"/>
                  </a:lnTo>
                  <a:lnTo>
                    <a:pt x="314" y="236"/>
                  </a:lnTo>
                  <a:lnTo>
                    <a:pt x="326" y="220"/>
                  </a:lnTo>
                  <a:lnTo>
                    <a:pt x="332" y="204"/>
                  </a:lnTo>
                  <a:lnTo>
                    <a:pt x="336" y="188"/>
                  </a:lnTo>
                  <a:lnTo>
                    <a:pt x="336" y="186"/>
                  </a:lnTo>
                  <a:lnTo>
                    <a:pt x="336" y="184"/>
                  </a:lnTo>
                  <a:lnTo>
                    <a:pt x="338" y="184"/>
                  </a:lnTo>
                  <a:lnTo>
                    <a:pt x="350" y="176"/>
                  </a:lnTo>
                  <a:lnTo>
                    <a:pt x="352" y="176"/>
                  </a:lnTo>
                  <a:lnTo>
                    <a:pt x="350" y="174"/>
                  </a:lnTo>
                  <a:lnTo>
                    <a:pt x="330" y="168"/>
                  </a:lnTo>
                  <a:lnTo>
                    <a:pt x="326" y="156"/>
                  </a:lnTo>
                  <a:lnTo>
                    <a:pt x="324" y="152"/>
                  </a:lnTo>
                  <a:close/>
                </a:path>
              </a:pathLst>
            </a:custGeom>
            <a:grpFill/>
            <a:ln w="3175" cmpd="sng">
              <a:solidFill>
                <a:srgbClr val="FFFF00"/>
              </a:solidFill>
              <a:prstDash val="solid"/>
            </a:ln>
            <a:effectLst>
              <a:outerShdw blurRad="88900" dist="1016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800" b="1"/>
            </a:p>
          </p:txBody>
        </p:sp>
        <p:sp>
          <p:nvSpPr>
            <p:cNvPr id="74" name="河南"/>
            <p:cNvSpPr/>
            <p:nvPr/>
          </p:nvSpPr>
          <p:spPr bwMode="auto">
            <a:xfrm>
              <a:off x="5140754" y="3624023"/>
              <a:ext cx="662590" cy="656054"/>
            </a:xfrm>
            <a:custGeom>
              <a:avLst/>
              <a:gdLst>
                <a:gd name="T0" fmla="*/ 2147483646 w 370"/>
                <a:gd name="T1" fmla="*/ 2147483646 h 366"/>
                <a:gd name="T2" fmla="*/ 0 w 370"/>
                <a:gd name="T3" fmla="*/ 2147483646 h 366"/>
                <a:gd name="T4" fmla="*/ 2147483646 w 370"/>
                <a:gd name="T5" fmla="*/ 2147483646 h 366"/>
                <a:gd name="T6" fmla="*/ 2147483646 w 370"/>
                <a:gd name="T7" fmla="*/ 2147483646 h 366"/>
                <a:gd name="T8" fmla="*/ 2147483646 w 370"/>
                <a:gd name="T9" fmla="*/ 2147483646 h 366"/>
                <a:gd name="T10" fmla="*/ 2147483646 w 370"/>
                <a:gd name="T11" fmla="*/ 2147483646 h 366"/>
                <a:gd name="T12" fmla="*/ 2147483646 w 370"/>
                <a:gd name="T13" fmla="*/ 2147483646 h 366"/>
                <a:gd name="T14" fmla="*/ 2147483646 w 370"/>
                <a:gd name="T15" fmla="*/ 2147483646 h 366"/>
                <a:gd name="T16" fmla="*/ 2147483646 w 370"/>
                <a:gd name="T17" fmla="*/ 2147483646 h 366"/>
                <a:gd name="T18" fmla="*/ 2147483646 w 370"/>
                <a:gd name="T19" fmla="*/ 2147483646 h 366"/>
                <a:gd name="T20" fmla="*/ 2147483646 w 370"/>
                <a:gd name="T21" fmla="*/ 2147483646 h 366"/>
                <a:gd name="T22" fmla="*/ 2147483646 w 370"/>
                <a:gd name="T23" fmla="*/ 2147483646 h 366"/>
                <a:gd name="T24" fmla="*/ 2147483646 w 370"/>
                <a:gd name="T25" fmla="*/ 2147483646 h 366"/>
                <a:gd name="T26" fmla="*/ 2147483646 w 370"/>
                <a:gd name="T27" fmla="*/ 2147483646 h 366"/>
                <a:gd name="T28" fmla="*/ 2147483646 w 370"/>
                <a:gd name="T29" fmla="*/ 2147483646 h 366"/>
                <a:gd name="T30" fmla="*/ 2147483646 w 370"/>
                <a:gd name="T31" fmla="*/ 2147483646 h 366"/>
                <a:gd name="T32" fmla="*/ 2147483646 w 370"/>
                <a:gd name="T33" fmla="*/ 2147483646 h 366"/>
                <a:gd name="T34" fmla="*/ 2147483646 w 370"/>
                <a:gd name="T35" fmla="*/ 2147483646 h 366"/>
                <a:gd name="T36" fmla="*/ 2147483646 w 370"/>
                <a:gd name="T37" fmla="*/ 2147483646 h 366"/>
                <a:gd name="T38" fmla="*/ 2147483646 w 370"/>
                <a:gd name="T39" fmla="*/ 2147483646 h 366"/>
                <a:gd name="T40" fmla="*/ 2147483646 w 370"/>
                <a:gd name="T41" fmla="*/ 2147483646 h 366"/>
                <a:gd name="T42" fmla="*/ 2147483646 w 370"/>
                <a:gd name="T43" fmla="*/ 2147483646 h 366"/>
                <a:gd name="T44" fmla="*/ 2147483646 w 370"/>
                <a:gd name="T45" fmla="*/ 2147483646 h 366"/>
                <a:gd name="T46" fmla="*/ 2147483646 w 370"/>
                <a:gd name="T47" fmla="*/ 2147483646 h 366"/>
                <a:gd name="T48" fmla="*/ 2147483646 w 370"/>
                <a:gd name="T49" fmla="*/ 2147483646 h 366"/>
                <a:gd name="T50" fmla="*/ 2147483646 w 370"/>
                <a:gd name="T51" fmla="*/ 2147483646 h 366"/>
                <a:gd name="T52" fmla="*/ 2147483646 w 370"/>
                <a:gd name="T53" fmla="*/ 2147483646 h 366"/>
                <a:gd name="T54" fmla="*/ 2147483646 w 370"/>
                <a:gd name="T55" fmla="*/ 2147483646 h 366"/>
                <a:gd name="T56" fmla="*/ 2147483646 w 370"/>
                <a:gd name="T57" fmla="*/ 2147483646 h 366"/>
                <a:gd name="T58" fmla="*/ 2147483646 w 370"/>
                <a:gd name="T59" fmla="*/ 2147483646 h 366"/>
                <a:gd name="T60" fmla="*/ 2147483646 w 370"/>
                <a:gd name="T61" fmla="*/ 2147483646 h 366"/>
                <a:gd name="T62" fmla="*/ 2147483646 w 370"/>
                <a:gd name="T63" fmla="*/ 2147483646 h 366"/>
                <a:gd name="T64" fmla="*/ 2147483646 w 370"/>
                <a:gd name="T65" fmla="*/ 2147483646 h 366"/>
                <a:gd name="T66" fmla="*/ 2147483646 w 370"/>
                <a:gd name="T67" fmla="*/ 2147483646 h 366"/>
                <a:gd name="T68" fmla="*/ 2147483646 w 370"/>
                <a:gd name="T69" fmla="*/ 2147483646 h 366"/>
                <a:gd name="T70" fmla="*/ 2147483646 w 370"/>
                <a:gd name="T71" fmla="*/ 2147483646 h 366"/>
                <a:gd name="T72" fmla="*/ 2147483646 w 370"/>
                <a:gd name="T73" fmla="*/ 2147483646 h 366"/>
                <a:gd name="T74" fmla="*/ 2147483646 w 370"/>
                <a:gd name="T75" fmla="*/ 2147483646 h 366"/>
                <a:gd name="T76" fmla="*/ 2147483646 w 370"/>
                <a:gd name="T77" fmla="*/ 2147483646 h 366"/>
                <a:gd name="T78" fmla="*/ 2147483646 w 370"/>
                <a:gd name="T79" fmla="*/ 2147483646 h 366"/>
                <a:gd name="T80" fmla="*/ 2147483646 w 370"/>
                <a:gd name="T81" fmla="*/ 2147483646 h 366"/>
                <a:gd name="T82" fmla="*/ 2147483646 w 370"/>
                <a:gd name="T83" fmla="*/ 2147483646 h 366"/>
                <a:gd name="T84" fmla="*/ 2147483646 w 370"/>
                <a:gd name="T85" fmla="*/ 2147483646 h 366"/>
                <a:gd name="T86" fmla="*/ 2147483646 w 370"/>
                <a:gd name="T87" fmla="*/ 2147483646 h 366"/>
                <a:gd name="T88" fmla="*/ 2147483646 w 370"/>
                <a:gd name="T89" fmla="*/ 2147483646 h 366"/>
                <a:gd name="T90" fmla="*/ 2147483646 w 370"/>
                <a:gd name="T91" fmla="*/ 2147483646 h 366"/>
                <a:gd name="T92" fmla="*/ 2147483646 w 370"/>
                <a:gd name="T93" fmla="*/ 2147483646 h 366"/>
                <a:gd name="T94" fmla="*/ 2147483646 w 370"/>
                <a:gd name="T95" fmla="*/ 0 h 366"/>
                <a:gd name="T96" fmla="*/ 2147483646 w 370"/>
                <a:gd name="T97" fmla="*/ 2147483646 h 366"/>
                <a:gd name="T98" fmla="*/ 2147483646 w 370"/>
                <a:gd name="T99" fmla="*/ 2147483646 h 366"/>
                <a:gd name="T100" fmla="*/ 2147483646 w 370"/>
                <a:gd name="T101" fmla="*/ 2147483646 h 366"/>
                <a:gd name="T102" fmla="*/ 2147483646 w 370"/>
                <a:gd name="T103" fmla="*/ 2147483646 h 366"/>
                <a:gd name="T104" fmla="*/ 2147483646 w 370"/>
                <a:gd name="T105" fmla="*/ 2147483646 h 366"/>
                <a:gd name="T106" fmla="*/ 2147483646 w 370"/>
                <a:gd name="T107" fmla="*/ 2147483646 h 366"/>
                <a:gd name="T108" fmla="*/ 2147483646 w 370"/>
                <a:gd name="T109" fmla="*/ 2147483646 h 36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370" h="366">
                  <a:moveTo>
                    <a:pt x="82" y="120"/>
                  </a:moveTo>
                  <a:lnTo>
                    <a:pt x="80" y="120"/>
                  </a:lnTo>
                  <a:lnTo>
                    <a:pt x="20" y="146"/>
                  </a:lnTo>
                  <a:lnTo>
                    <a:pt x="2" y="162"/>
                  </a:lnTo>
                  <a:lnTo>
                    <a:pt x="0" y="182"/>
                  </a:lnTo>
                  <a:lnTo>
                    <a:pt x="2" y="196"/>
                  </a:lnTo>
                  <a:lnTo>
                    <a:pt x="4" y="206"/>
                  </a:lnTo>
                  <a:lnTo>
                    <a:pt x="10" y="210"/>
                  </a:lnTo>
                  <a:lnTo>
                    <a:pt x="28" y="222"/>
                  </a:lnTo>
                  <a:lnTo>
                    <a:pt x="30" y="222"/>
                  </a:lnTo>
                  <a:lnTo>
                    <a:pt x="34" y="252"/>
                  </a:lnTo>
                  <a:lnTo>
                    <a:pt x="54" y="276"/>
                  </a:lnTo>
                  <a:lnTo>
                    <a:pt x="60" y="282"/>
                  </a:lnTo>
                  <a:lnTo>
                    <a:pt x="66" y="286"/>
                  </a:lnTo>
                  <a:lnTo>
                    <a:pt x="82" y="290"/>
                  </a:lnTo>
                  <a:lnTo>
                    <a:pt x="86" y="290"/>
                  </a:lnTo>
                  <a:lnTo>
                    <a:pt x="92" y="296"/>
                  </a:lnTo>
                  <a:lnTo>
                    <a:pt x="104" y="300"/>
                  </a:lnTo>
                  <a:lnTo>
                    <a:pt x="152" y="302"/>
                  </a:lnTo>
                  <a:lnTo>
                    <a:pt x="194" y="304"/>
                  </a:lnTo>
                  <a:lnTo>
                    <a:pt x="204" y="306"/>
                  </a:lnTo>
                  <a:lnTo>
                    <a:pt x="210" y="310"/>
                  </a:lnTo>
                  <a:lnTo>
                    <a:pt x="214" y="312"/>
                  </a:lnTo>
                  <a:lnTo>
                    <a:pt x="214" y="318"/>
                  </a:lnTo>
                  <a:lnTo>
                    <a:pt x="214" y="332"/>
                  </a:lnTo>
                  <a:lnTo>
                    <a:pt x="214" y="342"/>
                  </a:lnTo>
                  <a:lnTo>
                    <a:pt x="216" y="346"/>
                  </a:lnTo>
                  <a:lnTo>
                    <a:pt x="234" y="342"/>
                  </a:lnTo>
                  <a:lnTo>
                    <a:pt x="242" y="340"/>
                  </a:lnTo>
                  <a:lnTo>
                    <a:pt x="250" y="338"/>
                  </a:lnTo>
                  <a:lnTo>
                    <a:pt x="256" y="340"/>
                  </a:lnTo>
                  <a:lnTo>
                    <a:pt x="258" y="342"/>
                  </a:lnTo>
                  <a:lnTo>
                    <a:pt x="266" y="350"/>
                  </a:lnTo>
                  <a:lnTo>
                    <a:pt x="278" y="362"/>
                  </a:lnTo>
                  <a:lnTo>
                    <a:pt x="280" y="364"/>
                  </a:lnTo>
                  <a:lnTo>
                    <a:pt x="282" y="366"/>
                  </a:lnTo>
                  <a:lnTo>
                    <a:pt x="290" y="360"/>
                  </a:lnTo>
                  <a:lnTo>
                    <a:pt x="298" y="350"/>
                  </a:lnTo>
                  <a:lnTo>
                    <a:pt x="300" y="348"/>
                  </a:lnTo>
                  <a:lnTo>
                    <a:pt x="314" y="358"/>
                  </a:lnTo>
                  <a:lnTo>
                    <a:pt x="324" y="350"/>
                  </a:lnTo>
                  <a:lnTo>
                    <a:pt x="326" y="342"/>
                  </a:lnTo>
                  <a:lnTo>
                    <a:pt x="330" y="338"/>
                  </a:lnTo>
                  <a:lnTo>
                    <a:pt x="334" y="334"/>
                  </a:lnTo>
                  <a:lnTo>
                    <a:pt x="342" y="332"/>
                  </a:lnTo>
                  <a:lnTo>
                    <a:pt x="346" y="330"/>
                  </a:lnTo>
                  <a:lnTo>
                    <a:pt x="344" y="328"/>
                  </a:lnTo>
                  <a:lnTo>
                    <a:pt x="342" y="326"/>
                  </a:lnTo>
                  <a:lnTo>
                    <a:pt x="344" y="306"/>
                  </a:lnTo>
                  <a:lnTo>
                    <a:pt x="338" y="300"/>
                  </a:lnTo>
                  <a:lnTo>
                    <a:pt x="334" y="296"/>
                  </a:lnTo>
                  <a:lnTo>
                    <a:pt x="328" y="294"/>
                  </a:lnTo>
                  <a:lnTo>
                    <a:pt x="320" y="294"/>
                  </a:lnTo>
                  <a:lnTo>
                    <a:pt x="310" y="296"/>
                  </a:lnTo>
                  <a:lnTo>
                    <a:pt x="306" y="296"/>
                  </a:lnTo>
                  <a:lnTo>
                    <a:pt x="302" y="294"/>
                  </a:lnTo>
                  <a:lnTo>
                    <a:pt x="302" y="290"/>
                  </a:lnTo>
                  <a:lnTo>
                    <a:pt x="302" y="286"/>
                  </a:lnTo>
                  <a:lnTo>
                    <a:pt x="292" y="272"/>
                  </a:lnTo>
                  <a:lnTo>
                    <a:pt x="282" y="262"/>
                  </a:lnTo>
                  <a:lnTo>
                    <a:pt x="278" y="256"/>
                  </a:lnTo>
                  <a:lnTo>
                    <a:pt x="274" y="250"/>
                  </a:lnTo>
                  <a:lnTo>
                    <a:pt x="272" y="244"/>
                  </a:lnTo>
                  <a:lnTo>
                    <a:pt x="274" y="238"/>
                  </a:lnTo>
                  <a:lnTo>
                    <a:pt x="274" y="236"/>
                  </a:lnTo>
                  <a:lnTo>
                    <a:pt x="298" y="240"/>
                  </a:lnTo>
                  <a:lnTo>
                    <a:pt x="296" y="226"/>
                  </a:lnTo>
                  <a:lnTo>
                    <a:pt x="296" y="216"/>
                  </a:lnTo>
                  <a:lnTo>
                    <a:pt x="298" y="212"/>
                  </a:lnTo>
                  <a:lnTo>
                    <a:pt x="300" y="210"/>
                  </a:lnTo>
                  <a:lnTo>
                    <a:pt x="304" y="206"/>
                  </a:lnTo>
                  <a:lnTo>
                    <a:pt x="310" y="204"/>
                  </a:lnTo>
                  <a:lnTo>
                    <a:pt x="318" y="200"/>
                  </a:lnTo>
                  <a:lnTo>
                    <a:pt x="318" y="196"/>
                  </a:lnTo>
                  <a:lnTo>
                    <a:pt x="312" y="178"/>
                  </a:lnTo>
                  <a:lnTo>
                    <a:pt x="312" y="170"/>
                  </a:lnTo>
                  <a:lnTo>
                    <a:pt x="312" y="166"/>
                  </a:lnTo>
                  <a:lnTo>
                    <a:pt x="318" y="162"/>
                  </a:lnTo>
                  <a:lnTo>
                    <a:pt x="324" y="162"/>
                  </a:lnTo>
                  <a:lnTo>
                    <a:pt x="338" y="166"/>
                  </a:lnTo>
                  <a:lnTo>
                    <a:pt x="340" y="166"/>
                  </a:lnTo>
                  <a:lnTo>
                    <a:pt x="340" y="168"/>
                  </a:lnTo>
                  <a:lnTo>
                    <a:pt x="356" y="186"/>
                  </a:lnTo>
                  <a:lnTo>
                    <a:pt x="370" y="162"/>
                  </a:lnTo>
                  <a:lnTo>
                    <a:pt x="356" y="140"/>
                  </a:lnTo>
                  <a:lnTo>
                    <a:pt x="348" y="128"/>
                  </a:lnTo>
                  <a:lnTo>
                    <a:pt x="336" y="136"/>
                  </a:lnTo>
                  <a:lnTo>
                    <a:pt x="334" y="134"/>
                  </a:lnTo>
                  <a:lnTo>
                    <a:pt x="302" y="126"/>
                  </a:lnTo>
                  <a:lnTo>
                    <a:pt x="292" y="122"/>
                  </a:lnTo>
                  <a:lnTo>
                    <a:pt x="286" y="116"/>
                  </a:lnTo>
                  <a:lnTo>
                    <a:pt x="280" y="110"/>
                  </a:lnTo>
                  <a:lnTo>
                    <a:pt x="278" y="106"/>
                  </a:lnTo>
                  <a:lnTo>
                    <a:pt x="260" y="96"/>
                  </a:lnTo>
                  <a:lnTo>
                    <a:pt x="260" y="78"/>
                  </a:lnTo>
                  <a:lnTo>
                    <a:pt x="294" y="58"/>
                  </a:lnTo>
                  <a:lnTo>
                    <a:pt x="292" y="44"/>
                  </a:lnTo>
                  <a:lnTo>
                    <a:pt x="286" y="30"/>
                  </a:lnTo>
                  <a:lnTo>
                    <a:pt x="282" y="18"/>
                  </a:lnTo>
                  <a:lnTo>
                    <a:pt x="258" y="22"/>
                  </a:lnTo>
                  <a:lnTo>
                    <a:pt x="242" y="26"/>
                  </a:lnTo>
                  <a:lnTo>
                    <a:pt x="226" y="28"/>
                  </a:lnTo>
                  <a:lnTo>
                    <a:pt x="200" y="22"/>
                  </a:lnTo>
                  <a:lnTo>
                    <a:pt x="200" y="14"/>
                  </a:lnTo>
                  <a:lnTo>
                    <a:pt x="196" y="14"/>
                  </a:lnTo>
                  <a:lnTo>
                    <a:pt x="190" y="10"/>
                  </a:lnTo>
                  <a:lnTo>
                    <a:pt x="188" y="6"/>
                  </a:lnTo>
                  <a:lnTo>
                    <a:pt x="186" y="2"/>
                  </a:lnTo>
                  <a:lnTo>
                    <a:pt x="186" y="0"/>
                  </a:lnTo>
                  <a:lnTo>
                    <a:pt x="184" y="22"/>
                  </a:lnTo>
                  <a:lnTo>
                    <a:pt x="182" y="28"/>
                  </a:lnTo>
                  <a:lnTo>
                    <a:pt x="180" y="34"/>
                  </a:lnTo>
                  <a:lnTo>
                    <a:pt x="182" y="36"/>
                  </a:lnTo>
                  <a:lnTo>
                    <a:pt x="184" y="40"/>
                  </a:lnTo>
                  <a:lnTo>
                    <a:pt x="184" y="46"/>
                  </a:lnTo>
                  <a:lnTo>
                    <a:pt x="182" y="50"/>
                  </a:lnTo>
                  <a:lnTo>
                    <a:pt x="180" y="54"/>
                  </a:lnTo>
                  <a:lnTo>
                    <a:pt x="184" y="68"/>
                  </a:lnTo>
                  <a:lnTo>
                    <a:pt x="182" y="68"/>
                  </a:lnTo>
                  <a:lnTo>
                    <a:pt x="182" y="70"/>
                  </a:lnTo>
                  <a:lnTo>
                    <a:pt x="172" y="78"/>
                  </a:lnTo>
                  <a:lnTo>
                    <a:pt x="172" y="96"/>
                  </a:lnTo>
                  <a:lnTo>
                    <a:pt x="170" y="98"/>
                  </a:lnTo>
                  <a:lnTo>
                    <a:pt x="148" y="106"/>
                  </a:lnTo>
                  <a:lnTo>
                    <a:pt x="132" y="110"/>
                  </a:lnTo>
                  <a:lnTo>
                    <a:pt x="98" y="106"/>
                  </a:lnTo>
                  <a:lnTo>
                    <a:pt x="82" y="120"/>
                  </a:lnTo>
                  <a:close/>
                </a:path>
              </a:pathLst>
            </a:custGeom>
            <a:grpFill/>
            <a:ln w="3175" cmpd="sng">
              <a:solidFill>
                <a:srgbClr val="FFFF00"/>
              </a:solidFill>
              <a:prstDash val="solid"/>
            </a:ln>
            <a:effectLst>
              <a:outerShdw blurRad="88900" dist="1016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800" b="1">
                <a:solidFill>
                  <a:schemeClr val="lt1"/>
                </a:solidFill>
              </a:endParaRPr>
            </a:p>
          </p:txBody>
        </p:sp>
        <p:sp>
          <p:nvSpPr>
            <p:cNvPr id="75" name="台湾"/>
            <p:cNvSpPr/>
            <p:nvPr/>
          </p:nvSpPr>
          <p:spPr bwMode="auto">
            <a:xfrm>
              <a:off x="6386611" y="5024745"/>
              <a:ext cx="189756" cy="458616"/>
            </a:xfrm>
            <a:custGeom>
              <a:avLst/>
              <a:gdLst>
                <a:gd name="T0" fmla="*/ 2147483646 w 106"/>
                <a:gd name="T1" fmla="*/ 0 h 256"/>
                <a:gd name="T2" fmla="*/ 2147483646 w 106"/>
                <a:gd name="T3" fmla="*/ 0 h 256"/>
                <a:gd name="T4" fmla="*/ 2147483646 w 106"/>
                <a:gd name="T5" fmla="*/ 2147483646 h 256"/>
                <a:gd name="T6" fmla="*/ 2147483646 w 106"/>
                <a:gd name="T7" fmla="*/ 2147483646 h 256"/>
                <a:gd name="T8" fmla="*/ 2147483646 w 106"/>
                <a:gd name="T9" fmla="*/ 2147483646 h 256"/>
                <a:gd name="T10" fmla="*/ 2147483646 w 106"/>
                <a:gd name="T11" fmla="*/ 2147483646 h 256"/>
                <a:gd name="T12" fmla="*/ 2147483646 w 106"/>
                <a:gd name="T13" fmla="*/ 2147483646 h 256"/>
                <a:gd name="T14" fmla="*/ 2147483646 w 106"/>
                <a:gd name="T15" fmla="*/ 2147483646 h 256"/>
                <a:gd name="T16" fmla="*/ 2147483646 w 106"/>
                <a:gd name="T17" fmla="*/ 2147483646 h 256"/>
                <a:gd name="T18" fmla="*/ 0 w 106"/>
                <a:gd name="T19" fmla="*/ 2147483646 h 256"/>
                <a:gd name="T20" fmla="*/ 2147483646 w 106"/>
                <a:gd name="T21" fmla="*/ 2147483646 h 256"/>
                <a:gd name="T22" fmla="*/ 2147483646 w 106"/>
                <a:gd name="T23" fmla="*/ 2147483646 h 256"/>
                <a:gd name="T24" fmla="*/ 2147483646 w 106"/>
                <a:gd name="T25" fmla="*/ 2147483646 h 256"/>
                <a:gd name="T26" fmla="*/ 2147483646 w 106"/>
                <a:gd name="T27" fmla="*/ 2147483646 h 256"/>
                <a:gd name="T28" fmla="*/ 2147483646 w 106"/>
                <a:gd name="T29" fmla="*/ 2147483646 h 256"/>
                <a:gd name="T30" fmla="*/ 2147483646 w 106"/>
                <a:gd name="T31" fmla="*/ 2147483646 h 256"/>
                <a:gd name="T32" fmla="*/ 2147483646 w 106"/>
                <a:gd name="T33" fmla="*/ 2147483646 h 256"/>
                <a:gd name="T34" fmla="*/ 2147483646 w 106"/>
                <a:gd name="T35" fmla="*/ 2147483646 h 256"/>
                <a:gd name="T36" fmla="*/ 2147483646 w 106"/>
                <a:gd name="T37" fmla="*/ 2147483646 h 256"/>
                <a:gd name="T38" fmla="*/ 2147483646 w 106"/>
                <a:gd name="T39" fmla="*/ 2147483646 h 256"/>
                <a:gd name="T40" fmla="*/ 2147483646 w 106"/>
                <a:gd name="T41" fmla="*/ 2147483646 h 256"/>
                <a:gd name="T42" fmla="*/ 2147483646 w 106"/>
                <a:gd name="T43" fmla="*/ 2147483646 h 256"/>
                <a:gd name="T44" fmla="*/ 2147483646 w 106"/>
                <a:gd name="T45" fmla="*/ 2147483646 h 256"/>
                <a:gd name="T46" fmla="*/ 2147483646 w 106"/>
                <a:gd name="T47" fmla="*/ 2147483646 h 256"/>
                <a:gd name="T48" fmla="*/ 2147483646 w 106"/>
                <a:gd name="T49" fmla="*/ 2147483646 h 256"/>
                <a:gd name="T50" fmla="*/ 2147483646 w 106"/>
                <a:gd name="T51" fmla="*/ 2147483646 h 256"/>
                <a:gd name="T52" fmla="*/ 2147483646 w 106"/>
                <a:gd name="T53" fmla="*/ 2147483646 h 256"/>
                <a:gd name="T54" fmla="*/ 2147483646 w 106"/>
                <a:gd name="T55" fmla="*/ 2147483646 h 256"/>
                <a:gd name="T56" fmla="*/ 2147483646 w 106"/>
                <a:gd name="T57" fmla="*/ 2147483646 h 256"/>
                <a:gd name="T58" fmla="*/ 2147483646 w 106"/>
                <a:gd name="T59" fmla="*/ 2147483646 h 256"/>
                <a:gd name="T60" fmla="*/ 2147483646 w 106"/>
                <a:gd name="T61" fmla="*/ 2147483646 h 256"/>
                <a:gd name="T62" fmla="*/ 2147483646 w 106"/>
                <a:gd name="T63" fmla="*/ 2147483646 h 256"/>
                <a:gd name="T64" fmla="*/ 2147483646 w 106"/>
                <a:gd name="T65" fmla="*/ 2147483646 h 256"/>
                <a:gd name="T66" fmla="*/ 2147483646 w 106"/>
                <a:gd name="T67" fmla="*/ 2147483646 h 256"/>
                <a:gd name="T68" fmla="*/ 2147483646 w 106"/>
                <a:gd name="T69" fmla="*/ 2147483646 h 256"/>
                <a:gd name="T70" fmla="*/ 2147483646 w 106"/>
                <a:gd name="T71" fmla="*/ 2147483646 h 256"/>
                <a:gd name="T72" fmla="*/ 2147483646 w 106"/>
                <a:gd name="T73" fmla="*/ 2147483646 h 256"/>
                <a:gd name="T74" fmla="*/ 2147483646 w 106"/>
                <a:gd name="T75" fmla="*/ 2147483646 h 256"/>
                <a:gd name="T76" fmla="*/ 2147483646 w 106"/>
                <a:gd name="T77" fmla="*/ 2147483646 h 256"/>
                <a:gd name="T78" fmla="*/ 2147483646 w 106"/>
                <a:gd name="T79" fmla="*/ 2147483646 h 256"/>
                <a:gd name="T80" fmla="*/ 2147483646 w 106"/>
                <a:gd name="T81" fmla="*/ 2147483646 h 256"/>
                <a:gd name="T82" fmla="*/ 2147483646 w 106"/>
                <a:gd name="T83" fmla="*/ 2147483646 h 256"/>
                <a:gd name="T84" fmla="*/ 2147483646 w 106"/>
                <a:gd name="T85" fmla="*/ 2147483646 h 256"/>
                <a:gd name="T86" fmla="*/ 2147483646 w 106"/>
                <a:gd name="T87" fmla="*/ 2147483646 h 256"/>
                <a:gd name="T88" fmla="*/ 2147483646 w 106"/>
                <a:gd name="T89" fmla="*/ 0 h 25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106" h="256">
                  <a:moveTo>
                    <a:pt x="80" y="0"/>
                  </a:moveTo>
                  <a:lnTo>
                    <a:pt x="80" y="0"/>
                  </a:lnTo>
                  <a:lnTo>
                    <a:pt x="62" y="14"/>
                  </a:lnTo>
                  <a:lnTo>
                    <a:pt x="46" y="32"/>
                  </a:lnTo>
                  <a:lnTo>
                    <a:pt x="34" y="50"/>
                  </a:lnTo>
                  <a:lnTo>
                    <a:pt x="24" y="70"/>
                  </a:lnTo>
                  <a:lnTo>
                    <a:pt x="10" y="98"/>
                  </a:lnTo>
                  <a:lnTo>
                    <a:pt x="4" y="104"/>
                  </a:lnTo>
                  <a:lnTo>
                    <a:pt x="0" y="108"/>
                  </a:lnTo>
                  <a:lnTo>
                    <a:pt x="6" y="152"/>
                  </a:lnTo>
                  <a:lnTo>
                    <a:pt x="6" y="154"/>
                  </a:lnTo>
                  <a:lnTo>
                    <a:pt x="2" y="184"/>
                  </a:lnTo>
                  <a:lnTo>
                    <a:pt x="2" y="196"/>
                  </a:lnTo>
                  <a:lnTo>
                    <a:pt x="2" y="200"/>
                  </a:lnTo>
                  <a:lnTo>
                    <a:pt x="4" y="202"/>
                  </a:lnTo>
                  <a:lnTo>
                    <a:pt x="36" y="224"/>
                  </a:lnTo>
                  <a:lnTo>
                    <a:pt x="38" y="224"/>
                  </a:lnTo>
                  <a:lnTo>
                    <a:pt x="38" y="226"/>
                  </a:lnTo>
                  <a:lnTo>
                    <a:pt x="42" y="236"/>
                  </a:lnTo>
                  <a:lnTo>
                    <a:pt x="50" y="248"/>
                  </a:lnTo>
                  <a:lnTo>
                    <a:pt x="56" y="252"/>
                  </a:lnTo>
                  <a:lnTo>
                    <a:pt x="62" y="256"/>
                  </a:lnTo>
                  <a:lnTo>
                    <a:pt x="66" y="204"/>
                  </a:lnTo>
                  <a:lnTo>
                    <a:pt x="66" y="202"/>
                  </a:lnTo>
                  <a:lnTo>
                    <a:pt x="90" y="146"/>
                  </a:lnTo>
                  <a:lnTo>
                    <a:pt x="98" y="80"/>
                  </a:lnTo>
                  <a:lnTo>
                    <a:pt x="98" y="78"/>
                  </a:lnTo>
                  <a:lnTo>
                    <a:pt x="106" y="60"/>
                  </a:lnTo>
                  <a:lnTo>
                    <a:pt x="100" y="44"/>
                  </a:lnTo>
                  <a:lnTo>
                    <a:pt x="98" y="44"/>
                  </a:lnTo>
                  <a:lnTo>
                    <a:pt x="98" y="24"/>
                  </a:lnTo>
                  <a:lnTo>
                    <a:pt x="98" y="22"/>
                  </a:lnTo>
                  <a:lnTo>
                    <a:pt x="102" y="16"/>
                  </a:lnTo>
                  <a:lnTo>
                    <a:pt x="106" y="12"/>
                  </a:lnTo>
                  <a:lnTo>
                    <a:pt x="80" y="0"/>
                  </a:lnTo>
                  <a:close/>
                </a:path>
              </a:pathLst>
            </a:custGeom>
            <a:grpFill/>
            <a:ln w="3175" cmpd="sng">
              <a:solidFill>
                <a:srgbClr val="FFFF00"/>
              </a:solidFill>
              <a:prstDash val="solid"/>
            </a:ln>
            <a:effectLst>
              <a:outerShdw blurRad="88900" dist="1016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800" b="1">
                <a:solidFill>
                  <a:schemeClr val="lt1"/>
                </a:solidFill>
              </a:endParaRPr>
            </a:p>
          </p:txBody>
        </p:sp>
        <p:sp>
          <p:nvSpPr>
            <p:cNvPr id="76" name="海南"/>
            <p:cNvSpPr/>
            <p:nvPr/>
          </p:nvSpPr>
          <p:spPr bwMode="auto">
            <a:xfrm>
              <a:off x="4991431" y="5837828"/>
              <a:ext cx="286189" cy="250295"/>
            </a:xfrm>
            <a:custGeom>
              <a:avLst/>
              <a:gdLst>
                <a:gd name="T0" fmla="*/ 2147483646 w 160"/>
                <a:gd name="T1" fmla="*/ 2147483646 h 140"/>
                <a:gd name="T2" fmla="*/ 2147483646 w 160"/>
                <a:gd name="T3" fmla="*/ 2147483646 h 140"/>
                <a:gd name="T4" fmla="*/ 2147483646 w 160"/>
                <a:gd name="T5" fmla="*/ 2147483646 h 140"/>
                <a:gd name="T6" fmla="*/ 2147483646 w 160"/>
                <a:gd name="T7" fmla="*/ 2147483646 h 140"/>
                <a:gd name="T8" fmla="*/ 2147483646 w 160"/>
                <a:gd name="T9" fmla="*/ 2147483646 h 140"/>
                <a:gd name="T10" fmla="*/ 2147483646 w 160"/>
                <a:gd name="T11" fmla="*/ 2147483646 h 140"/>
                <a:gd name="T12" fmla="*/ 2147483646 w 160"/>
                <a:gd name="T13" fmla="*/ 2147483646 h 140"/>
                <a:gd name="T14" fmla="*/ 2147483646 w 160"/>
                <a:gd name="T15" fmla="*/ 2147483646 h 140"/>
                <a:gd name="T16" fmla="*/ 2147483646 w 160"/>
                <a:gd name="T17" fmla="*/ 2147483646 h 140"/>
                <a:gd name="T18" fmla="*/ 2147483646 w 160"/>
                <a:gd name="T19" fmla="*/ 2147483646 h 140"/>
                <a:gd name="T20" fmla="*/ 2147483646 w 160"/>
                <a:gd name="T21" fmla="*/ 2147483646 h 140"/>
                <a:gd name="T22" fmla="*/ 2147483646 w 160"/>
                <a:gd name="T23" fmla="*/ 2147483646 h 140"/>
                <a:gd name="T24" fmla="*/ 2147483646 w 160"/>
                <a:gd name="T25" fmla="*/ 2147483646 h 140"/>
                <a:gd name="T26" fmla="*/ 0 w 160"/>
                <a:gd name="T27" fmla="*/ 2147483646 h 140"/>
                <a:gd name="T28" fmla="*/ 2147483646 w 160"/>
                <a:gd name="T29" fmla="*/ 2147483646 h 140"/>
                <a:gd name="T30" fmla="*/ 2147483646 w 160"/>
                <a:gd name="T31" fmla="*/ 2147483646 h 140"/>
                <a:gd name="T32" fmla="*/ 2147483646 w 160"/>
                <a:gd name="T33" fmla="*/ 2147483646 h 140"/>
                <a:gd name="T34" fmla="*/ 2147483646 w 160"/>
                <a:gd name="T35" fmla="*/ 2147483646 h 140"/>
                <a:gd name="T36" fmla="*/ 2147483646 w 160"/>
                <a:gd name="T37" fmla="*/ 2147483646 h 140"/>
                <a:gd name="T38" fmla="*/ 2147483646 w 160"/>
                <a:gd name="T39" fmla="*/ 2147483646 h 140"/>
                <a:gd name="T40" fmla="*/ 2147483646 w 160"/>
                <a:gd name="T41" fmla="*/ 2147483646 h 140"/>
                <a:gd name="T42" fmla="*/ 2147483646 w 160"/>
                <a:gd name="T43" fmla="*/ 2147483646 h 140"/>
                <a:gd name="T44" fmla="*/ 2147483646 w 160"/>
                <a:gd name="T45" fmla="*/ 2147483646 h 140"/>
                <a:gd name="T46" fmla="*/ 2147483646 w 160"/>
                <a:gd name="T47" fmla="*/ 2147483646 h 140"/>
                <a:gd name="T48" fmla="*/ 2147483646 w 160"/>
                <a:gd name="T49" fmla="*/ 2147483646 h 140"/>
                <a:gd name="T50" fmla="*/ 2147483646 w 160"/>
                <a:gd name="T51" fmla="*/ 2147483646 h 140"/>
                <a:gd name="T52" fmla="*/ 2147483646 w 160"/>
                <a:gd name="T53" fmla="*/ 2147483646 h 140"/>
                <a:gd name="T54" fmla="*/ 2147483646 w 160"/>
                <a:gd name="T55" fmla="*/ 2147483646 h 140"/>
                <a:gd name="T56" fmla="*/ 2147483646 w 160"/>
                <a:gd name="T57" fmla="*/ 2147483646 h 140"/>
                <a:gd name="T58" fmla="*/ 2147483646 w 160"/>
                <a:gd name="T59" fmla="*/ 2147483646 h 140"/>
                <a:gd name="T60" fmla="*/ 2147483646 w 160"/>
                <a:gd name="T61" fmla="*/ 2147483646 h 140"/>
                <a:gd name="T62" fmla="*/ 2147483646 w 160"/>
                <a:gd name="T63" fmla="*/ 2147483646 h 140"/>
                <a:gd name="T64" fmla="*/ 2147483646 w 160"/>
                <a:gd name="T65" fmla="*/ 2147483646 h 140"/>
                <a:gd name="T66" fmla="*/ 2147483646 w 160"/>
                <a:gd name="T67" fmla="*/ 2147483646 h 140"/>
                <a:gd name="T68" fmla="*/ 2147483646 w 160"/>
                <a:gd name="T69" fmla="*/ 2147483646 h 140"/>
                <a:gd name="T70" fmla="*/ 2147483646 w 160"/>
                <a:gd name="T71" fmla="*/ 2147483646 h 140"/>
                <a:gd name="T72" fmla="*/ 2147483646 w 160"/>
                <a:gd name="T73" fmla="*/ 2147483646 h 140"/>
                <a:gd name="T74" fmla="*/ 2147483646 w 160"/>
                <a:gd name="T75" fmla="*/ 2147483646 h 140"/>
                <a:gd name="T76" fmla="*/ 2147483646 w 160"/>
                <a:gd name="T77" fmla="*/ 2147483646 h 140"/>
                <a:gd name="T78" fmla="*/ 2147483646 w 160"/>
                <a:gd name="T79" fmla="*/ 2147483646 h 140"/>
                <a:gd name="T80" fmla="*/ 2147483646 w 160"/>
                <a:gd name="T81" fmla="*/ 2147483646 h 140"/>
                <a:gd name="T82" fmla="*/ 2147483646 w 160"/>
                <a:gd name="T83" fmla="*/ 0 h 140"/>
                <a:gd name="T84" fmla="*/ 2147483646 w 160"/>
                <a:gd name="T85" fmla="*/ 2147483646 h 140"/>
                <a:gd name="T86" fmla="*/ 2147483646 w 160"/>
                <a:gd name="T87" fmla="*/ 2147483646 h 140"/>
                <a:gd name="T88" fmla="*/ 2147483646 w 160"/>
                <a:gd name="T89" fmla="*/ 2147483646 h 140"/>
                <a:gd name="T90" fmla="*/ 2147483646 w 160"/>
                <a:gd name="T91" fmla="*/ 2147483646 h 140"/>
                <a:gd name="T92" fmla="*/ 2147483646 w 160"/>
                <a:gd name="T93" fmla="*/ 2147483646 h 140"/>
                <a:gd name="T94" fmla="*/ 2147483646 w 160"/>
                <a:gd name="T95" fmla="*/ 2147483646 h 14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160" h="140">
                  <a:moveTo>
                    <a:pt x="72" y="14"/>
                  </a:moveTo>
                  <a:lnTo>
                    <a:pt x="70" y="18"/>
                  </a:lnTo>
                  <a:lnTo>
                    <a:pt x="68" y="20"/>
                  </a:lnTo>
                  <a:lnTo>
                    <a:pt x="36" y="28"/>
                  </a:lnTo>
                  <a:lnTo>
                    <a:pt x="38" y="32"/>
                  </a:lnTo>
                  <a:lnTo>
                    <a:pt x="48" y="44"/>
                  </a:lnTo>
                  <a:lnTo>
                    <a:pt x="44" y="46"/>
                  </a:lnTo>
                  <a:lnTo>
                    <a:pt x="30" y="54"/>
                  </a:lnTo>
                  <a:lnTo>
                    <a:pt x="6" y="72"/>
                  </a:lnTo>
                  <a:lnTo>
                    <a:pt x="2" y="80"/>
                  </a:lnTo>
                  <a:lnTo>
                    <a:pt x="0" y="92"/>
                  </a:lnTo>
                  <a:lnTo>
                    <a:pt x="4" y="108"/>
                  </a:lnTo>
                  <a:lnTo>
                    <a:pt x="10" y="126"/>
                  </a:lnTo>
                  <a:lnTo>
                    <a:pt x="34" y="128"/>
                  </a:lnTo>
                  <a:lnTo>
                    <a:pt x="36" y="128"/>
                  </a:lnTo>
                  <a:lnTo>
                    <a:pt x="60" y="140"/>
                  </a:lnTo>
                  <a:lnTo>
                    <a:pt x="86" y="136"/>
                  </a:lnTo>
                  <a:lnTo>
                    <a:pt x="94" y="132"/>
                  </a:lnTo>
                  <a:lnTo>
                    <a:pt x="102" y="126"/>
                  </a:lnTo>
                  <a:lnTo>
                    <a:pt x="112" y="118"/>
                  </a:lnTo>
                  <a:lnTo>
                    <a:pt x="122" y="106"/>
                  </a:lnTo>
                  <a:lnTo>
                    <a:pt x="124" y="106"/>
                  </a:lnTo>
                  <a:lnTo>
                    <a:pt x="126" y="104"/>
                  </a:lnTo>
                  <a:lnTo>
                    <a:pt x="136" y="100"/>
                  </a:lnTo>
                  <a:lnTo>
                    <a:pt x="134" y="66"/>
                  </a:lnTo>
                  <a:lnTo>
                    <a:pt x="148" y="44"/>
                  </a:lnTo>
                  <a:lnTo>
                    <a:pt x="160" y="34"/>
                  </a:lnTo>
                  <a:lnTo>
                    <a:pt x="160" y="22"/>
                  </a:lnTo>
                  <a:lnTo>
                    <a:pt x="158" y="14"/>
                  </a:lnTo>
                  <a:lnTo>
                    <a:pt x="156" y="10"/>
                  </a:lnTo>
                  <a:lnTo>
                    <a:pt x="152" y="2"/>
                  </a:lnTo>
                  <a:lnTo>
                    <a:pt x="146" y="0"/>
                  </a:lnTo>
                  <a:lnTo>
                    <a:pt x="146" y="12"/>
                  </a:lnTo>
                  <a:lnTo>
                    <a:pt x="126" y="8"/>
                  </a:lnTo>
                  <a:lnTo>
                    <a:pt x="116" y="14"/>
                  </a:lnTo>
                  <a:lnTo>
                    <a:pt x="114" y="14"/>
                  </a:lnTo>
                  <a:lnTo>
                    <a:pt x="72" y="14"/>
                  </a:lnTo>
                  <a:close/>
                </a:path>
              </a:pathLst>
            </a:custGeom>
            <a:grpFill/>
            <a:ln w="3175" cmpd="sng">
              <a:solidFill>
                <a:srgbClr val="FFFF00"/>
              </a:solidFill>
              <a:prstDash val="solid"/>
            </a:ln>
            <a:effectLst>
              <a:outerShdw blurRad="88900" dist="1016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800" b="1">
                <a:solidFill>
                  <a:schemeClr val="lt1"/>
                </a:solidFill>
              </a:endParaRPr>
            </a:p>
          </p:txBody>
        </p:sp>
      </p:grpSp>
      <p:grpSp>
        <p:nvGrpSpPr>
          <p:cNvPr id="134" name="组合 133"/>
          <p:cNvGrpSpPr/>
          <p:nvPr/>
        </p:nvGrpSpPr>
        <p:grpSpPr>
          <a:xfrm>
            <a:off x="4952365" y="1304925"/>
            <a:ext cx="3174365" cy="2751455"/>
            <a:chOff x="7799" y="2055"/>
            <a:chExt cx="4999" cy="4333"/>
          </a:xfrm>
        </p:grpSpPr>
        <p:sp>
          <p:nvSpPr>
            <p:cNvPr id="5" name="椭圆 4"/>
            <p:cNvSpPr/>
            <p:nvPr/>
          </p:nvSpPr>
          <p:spPr>
            <a:xfrm>
              <a:off x="11485" y="3344"/>
              <a:ext cx="119" cy="119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6" name="椭圆 5"/>
            <p:cNvSpPr/>
            <p:nvPr/>
          </p:nvSpPr>
          <p:spPr>
            <a:xfrm>
              <a:off x="11147" y="3296"/>
              <a:ext cx="119" cy="119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7" name="椭圆 6"/>
            <p:cNvSpPr/>
            <p:nvPr/>
          </p:nvSpPr>
          <p:spPr>
            <a:xfrm>
              <a:off x="11366" y="4053"/>
              <a:ext cx="119" cy="119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1" name="椭圆 110"/>
            <p:cNvSpPr/>
            <p:nvPr/>
          </p:nvSpPr>
          <p:spPr>
            <a:xfrm>
              <a:off x="12266" y="4901"/>
              <a:ext cx="119" cy="119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2" name="椭圆 111"/>
            <p:cNvSpPr/>
            <p:nvPr/>
          </p:nvSpPr>
          <p:spPr>
            <a:xfrm>
              <a:off x="8569" y="3414"/>
              <a:ext cx="119" cy="119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3" name="椭圆 112"/>
            <p:cNvSpPr/>
            <p:nvPr/>
          </p:nvSpPr>
          <p:spPr>
            <a:xfrm>
              <a:off x="7799" y="3912"/>
              <a:ext cx="119" cy="119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4" name="椭圆 113"/>
            <p:cNvSpPr/>
            <p:nvPr/>
          </p:nvSpPr>
          <p:spPr>
            <a:xfrm>
              <a:off x="10734" y="3833"/>
              <a:ext cx="119" cy="119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5" name="椭圆 114"/>
            <p:cNvSpPr/>
            <p:nvPr/>
          </p:nvSpPr>
          <p:spPr>
            <a:xfrm>
              <a:off x="10054" y="4689"/>
              <a:ext cx="119" cy="119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6" name="椭圆 115"/>
            <p:cNvSpPr/>
            <p:nvPr/>
          </p:nvSpPr>
          <p:spPr>
            <a:xfrm>
              <a:off x="9821" y="3832"/>
              <a:ext cx="119" cy="119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7" name="椭圆 116"/>
            <p:cNvSpPr/>
            <p:nvPr/>
          </p:nvSpPr>
          <p:spPr>
            <a:xfrm>
              <a:off x="12680" y="2930"/>
              <a:ext cx="119" cy="119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8" name="椭圆 117"/>
            <p:cNvSpPr/>
            <p:nvPr/>
          </p:nvSpPr>
          <p:spPr>
            <a:xfrm>
              <a:off x="12219" y="3319"/>
              <a:ext cx="119" cy="119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9" name="椭圆 118"/>
            <p:cNvSpPr/>
            <p:nvPr/>
          </p:nvSpPr>
          <p:spPr>
            <a:xfrm>
              <a:off x="12147" y="2055"/>
              <a:ext cx="119" cy="119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20" name="椭圆 119"/>
            <p:cNvSpPr/>
            <p:nvPr/>
          </p:nvSpPr>
          <p:spPr>
            <a:xfrm>
              <a:off x="11945" y="4172"/>
              <a:ext cx="119" cy="119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21" name="椭圆 120"/>
            <p:cNvSpPr/>
            <p:nvPr/>
          </p:nvSpPr>
          <p:spPr>
            <a:xfrm>
              <a:off x="11480" y="4447"/>
              <a:ext cx="119" cy="119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22" name="椭圆 121"/>
            <p:cNvSpPr/>
            <p:nvPr/>
          </p:nvSpPr>
          <p:spPr>
            <a:xfrm>
              <a:off x="10575" y="5294"/>
              <a:ext cx="119" cy="119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23" name="椭圆 122"/>
            <p:cNvSpPr/>
            <p:nvPr/>
          </p:nvSpPr>
          <p:spPr>
            <a:xfrm>
              <a:off x="12017" y="4539"/>
              <a:ext cx="119" cy="119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24" name="椭圆 123"/>
            <p:cNvSpPr/>
            <p:nvPr/>
          </p:nvSpPr>
          <p:spPr>
            <a:xfrm>
              <a:off x="11640" y="3618"/>
              <a:ext cx="119" cy="119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25" name="椭圆 124"/>
            <p:cNvSpPr/>
            <p:nvPr/>
          </p:nvSpPr>
          <p:spPr>
            <a:xfrm>
              <a:off x="11297" y="5976"/>
              <a:ext cx="119" cy="119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26" name="椭圆 125"/>
            <p:cNvSpPr/>
            <p:nvPr/>
          </p:nvSpPr>
          <p:spPr>
            <a:xfrm>
              <a:off x="9935" y="5647"/>
              <a:ext cx="119" cy="119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27" name="椭圆 126"/>
            <p:cNvSpPr/>
            <p:nvPr/>
          </p:nvSpPr>
          <p:spPr>
            <a:xfrm>
              <a:off x="9022" y="5413"/>
              <a:ext cx="119" cy="119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28" name="椭圆 127"/>
            <p:cNvSpPr/>
            <p:nvPr/>
          </p:nvSpPr>
          <p:spPr>
            <a:xfrm>
              <a:off x="12100" y="5483"/>
              <a:ext cx="119" cy="119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29" name="椭圆 128"/>
            <p:cNvSpPr/>
            <p:nvPr/>
          </p:nvSpPr>
          <p:spPr>
            <a:xfrm>
              <a:off x="10769" y="4366"/>
              <a:ext cx="119" cy="119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30" name="椭圆 129"/>
            <p:cNvSpPr/>
            <p:nvPr/>
          </p:nvSpPr>
          <p:spPr>
            <a:xfrm>
              <a:off x="9275" y="3344"/>
              <a:ext cx="119" cy="119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31" name="椭圆 130"/>
            <p:cNvSpPr/>
            <p:nvPr/>
          </p:nvSpPr>
          <p:spPr>
            <a:xfrm>
              <a:off x="10635" y="5976"/>
              <a:ext cx="119" cy="119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32" name="椭圆 131"/>
            <p:cNvSpPr/>
            <p:nvPr/>
          </p:nvSpPr>
          <p:spPr>
            <a:xfrm>
              <a:off x="10055" y="6270"/>
              <a:ext cx="119" cy="119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33" name="椭圆 132"/>
            <p:cNvSpPr/>
            <p:nvPr/>
          </p:nvSpPr>
          <p:spPr>
            <a:xfrm>
              <a:off x="12241" y="2686"/>
              <a:ext cx="119" cy="119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pic>
        <p:nvPicPr>
          <p:cNvPr id="3" name="图片 2"/>
          <p:cNvPicPr/>
          <p:nvPr/>
        </p:nvPicPr>
        <p:blipFill>
          <a:blip r:embed="rId1"/>
          <a:stretch>
            <a:fillRect/>
          </a:stretch>
        </p:blipFill>
        <p:spPr>
          <a:xfrm>
            <a:off x="596265" y="2934970"/>
            <a:ext cx="2711450" cy="17894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repeatCount="indefinite" fill="hold" nodeType="afterEffect">
                                  <p:stCondLst>
                                    <p:cond delay="500"/>
                                  </p:stCondLst>
                                  <p:endCondLst>
                                    <p:cond evt="onNext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3" name="矩形 22"/>
          <p:cNvSpPr/>
          <p:nvPr/>
        </p:nvSpPr>
        <p:spPr>
          <a:xfrm>
            <a:off x="278765" y="253710"/>
            <a:ext cx="8587105" cy="4621530"/>
          </a:xfrm>
          <a:prstGeom prst="rect">
            <a:avLst/>
          </a:prstGeom>
          <a:solidFill>
            <a:schemeClr val="bg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736600" y="3784600"/>
            <a:ext cx="7747000" cy="736600"/>
          </a:xfrm>
        </p:spPr>
        <p:txBody>
          <a:bodyPr>
            <a:noAutofit/>
          </a:bodyPr>
          <a:p>
            <a:pPr algn="l">
              <a:lnSpc>
                <a:spcPct val="120000"/>
              </a:lnSpc>
              <a:spcAft>
                <a:spcPts val="400"/>
              </a:spcAft>
            </a:pPr>
            <a:r>
              <a:rPr lang="zh-CN" altLang="zh-CN" sz="1200">
                <a:solidFill>
                  <a:srgbClr val="181818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电视电影频道</a:t>
            </a:r>
            <a:r>
              <a:rPr lang="en-US" altLang="zh-CN" sz="1200">
                <a:solidFill>
                  <a:srgbClr val="181818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/ </a:t>
            </a:r>
            <a:r>
              <a:rPr lang="zh-CN" altLang="en-US" sz="1200">
                <a:solidFill>
                  <a:srgbClr val="181818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长视频平台</a:t>
            </a:r>
            <a:r>
              <a:rPr lang="en-US" altLang="zh-CN" sz="1200">
                <a:solidFill>
                  <a:srgbClr val="181818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/ </a:t>
            </a:r>
            <a:r>
              <a:rPr lang="zh-CN" altLang="en-US" sz="1200">
                <a:solidFill>
                  <a:srgbClr val="181818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短视频与直播</a:t>
            </a:r>
            <a:r>
              <a:rPr lang="en-US" altLang="zh-CN" sz="1200">
                <a:solidFill>
                  <a:srgbClr val="181818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/ IPTV / </a:t>
            </a:r>
            <a:r>
              <a:rPr lang="zh-CN" altLang="en-US" sz="1200">
                <a:solidFill>
                  <a:srgbClr val="181818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主题放映，多场景传播经典影视资源。</a:t>
            </a:r>
            <a:endParaRPr lang="en-US" altLang="zh-CN" sz="1200">
              <a:solidFill>
                <a:srgbClr val="181818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>
              <a:lnSpc>
                <a:spcPct val="120000"/>
              </a:lnSpc>
              <a:spcAft>
                <a:spcPts val="400"/>
              </a:spcAft>
            </a:pPr>
            <a:r>
              <a:rPr lang="zh-CN" altLang="zh-CN" sz="1200">
                <a:solidFill>
                  <a:srgbClr val="181818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围绕片库扩容、</a:t>
            </a:r>
            <a:r>
              <a:rPr lang="en-US" altLang="zh-CN" sz="1200">
                <a:solidFill>
                  <a:srgbClr val="181818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AI</a:t>
            </a:r>
            <a:r>
              <a:rPr lang="zh-CN" altLang="en-US" sz="1200">
                <a:solidFill>
                  <a:srgbClr val="181818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修复与内容再开发，推进版权运营、内容发行、主题放映和校园放映合作。</a:t>
            </a:r>
            <a:endParaRPr lang="zh-CN" altLang="en-US" sz="1200">
              <a:solidFill>
                <a:srgbClr val="181818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8" name="图片 7" descr="搜狐视频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949950" y="1479550"/>
            <a:ext cx="481965" cy="481965"/>
          </a:xfrm>
          <a:prstGeom prst="rect">
            <a:avLst/>
          </a:prstGeom>
        </p:spPr>
      </p:pic>
      <p:pic>
        <p:nvPicPr>
          <p:cNvPr id="7" name="图片 6" descr="华数传媒"/>
          <p:cNvPicPr>
            <a:picLocks noChangeAspect="1"/>
          </p:cNvPicPr>
          <p:nvPr/>
        </p:nvPicPr>
        <p:blipFill>
          <a:blip r:embed="rId2"/>
          <a:srcRect l="15700" t="25022" r="48768" b="26293"/>
          <a:stretch>
            <a:fillRect/>
          </a:stretch>
        </p:blipFill>
        <p:spPr>
          <a:xfrm>
            <a:off x="3687445" y="2371725"/>
            <a:ext cx="527685" cy="626110"/>
          </a:xfrm>
          <a:prstGeom prst="rect">
            <a:avLst/>
          </a:prstGeom>
        </p:spPr>
      </p:pic>
      <p:pic>
        <p:nvPicPr>
          <p:cNvPr id="6" name="图片 5" descr="风行视频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1720" y="2997835"/>
            <a:ext cx="505460" cy="505460"/>
          </a:xfrm>
          <a:prstGeom prst="rect">
            <a:avLst/>
          </a:prstGeom>
        </p:spPr>
      </p:pic>
      <p:pic>
        <p:nvPicPr>
          <p:cNvPr id="5" name="图片 4" descr="1905电影网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8055" y="2371725"/>
            <a:ext cx="1322705" cy="464820"/>
          </a:xfrm>
          <a:prstGeom prst="rect">
            <a:avLst/>
          </a:prstGeom>
          <a:effectLst/>
        </p:spPr>
      </p:pic>
      <p:pic>
        <p:nvPicPr>
          <p:cNvPr id="4" name="图片 3" descr="adaf2edda3cc7cd9d2a30adf3601213fb80e912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1505" y="2193290"/>
            <a:ext cx="636905" cy="636905"/>
          </a:xfrm>
          <a:prstGeom prst="rect">
            <a:avLst/>
          </a:prstGeom>
        </p:spPr>
      </p:pic>
      <p:pic>
        <p:nvPicPr>
          <p:cNvPr id="19" name="图片 18" descr="4ec2d5628535e5dde7119c0f158db0efce1b9c16c48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76240" y="2501265"/>
            <a:ext cx="495300" cy="495300"/>
          </a:xfrm>
          <a:prstGeom prst="rect">
            <a:avLst/>
          </a:prstGeom>
        </p:spPr>
      </p:pic>
      <p:pic>
        <p:nvPicPr>
          <p:cNvPr id="21" name="图片 20" descr="未标题-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80330" y="664845"/>
            <a:ext cx="535305" cy="520700"/>
          </a:xfrm>
          <a:prstGeom prst="rect">
            <a:avLst/>
          </a:prstGeom>
        </p:spPr>
      </p:pic>
      <p:pic>
        <p:nvPicPr>
          <p:cNvPr id="22" name="图片 21" descr="未标题-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60515" y="1694180"/>
            <a:ext cx="497840" cy="499110"/>
          </a:xfrm>
          <a:prstGeom prst="rect">
            <a:avLst/>
          </a:prstGeom>
        </p:spPr>
      </p:pic>
      <p:pic>
        <p:nvPicPr>
          <p:cNvPr id="24" name="图片 23" descr="eac4b74543a98226249017e58182b9014b90eb9b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86320" y="1443990"/>
            <a:ext cx="749300" cy="749300"/>
          </a:xfrm>
          <a:prstGeom prst="rect">
            <a:avLst/>
          </a:prstGeom>
        </p:spPr>
      </p:pic>
      <p:pic>
        <p:nvPicPr>
          <p:cNvPr id="25" name="图片 24" descr="bilibili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59275" y="1436370"/>
            <a:ext cx="549275" cy="549275"/>
          </a:xfrm>
          <a:prstGeom prst="rect">
            <a:avLst/>
          </a:prstGeom>
        </p:spPr>
      </p:pic>
      <p:pic>
        <p:nvPicPr>
          <p:cNvPr id="26" name="图片 25" descr="iqiyi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101465" y="541655"/>
            <a:ext cx="546735" cy="546735"/>
          </a:xfrm>
          <a:prstGeom prst="rect">
            <a:avLst/>
          </a:prstGeom>
        </p:spPr>
      </p:pic>
      <p:pic>
        <p:nvPicPr>
          <p:cNvPr id="27" name="图片 26" descr="douyin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91485" y="1412240"/>
            <a:ext cx="549275" cy="549275"/>
          </a:xfrm>
          <a:prstGeom prst="rect">
            <a:avLst/>
          </a:prstGeom>
        </p:spPr>
      </p:pic>
      <p:pic>
        <p:nvPicPr>
          <p:cNvPr id="29" name="图片 28" descr="gongzhonghao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53150" y="758190"/>
            <a:ext cx="507365" cy="507365"/>
          </a:xfrm>
          <a:prstGeom prst="rect">
            <a:avLst/>
          </a:prstGeom>
        </p:spPr>
      </p:pic>
      <p:pic>
        <p:nvPicPr>
          <p:cNvPr id="30" name="图片 29" descr="jinritoutiao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922270" y="633095"/>
            <a:ext cx="552450" cy="552450"/>
          </a:xfrm>
          <a:prstGeom prst="rect">
            <a:avLst/>
          </a:prstGeom>
        </p:spPr>
      </p:pic>
      <p:pic>
        <p:nvPicPr>
          <p:cNvPr id="31" name="图片 30" descr="baijiahao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49755" y="985520"/>
            <a:ext cx="583565" cy="583565"/>
          </a:xfrm>
          <a:prstGeom prst="rect">
            <a:avLst/>
          </a:prstGeom>
        </p:spPr>
      </p:pic>
      <p:pic>
        <p:nvPicPr>
          <p:cNvPr id="32" name="图片 31" descr="dayuhao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334135" y="1985645"/>
            <a:ext cx="515620" cy="515620"/>
          </a:xfrm>
          <a:prstGeom prst="rect">
            <a:avLst/>
          </a:prstGeom>
        </p:spPr>
      </p:pic>
      <p:pic>
        <p:nvPicPr>
          <p:cNvPr id="33" name="图片 32" descr="haokanshipin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037705" y="992505"/>
            <a:ext cx="456565" cy="456565"/>
          </a:xfrm>
          <a:prstGeom prst="rect">
            <a:avLst/>
          </a:prstGeom>
        </p:spPr>
      </p:pic>
      <p:pic>
        <p:nvPicPr>
          <p:cNvPr id="35" name="图片 34" descr="qutoutiao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215765" y="3054985"/>
            <a:ext cx="537845" cy="537845"/>
          </a:xfrm>
          <a:prstGeom prst="rect">
            <a:avLst/>
          </a:prstGeom>
        </p:spPr>
      </p:pic>
      <p:pic>
        <p:nvPicPr>
          <p:cNvPr id="36" name="图片 35" descr="shipinhao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153150" y="3070860"/>
            <a:ext cx="470535" cy="470535"/>
          </a:xfrm>
          <a:prstGeom prst="rect">
            <a:avLst/>
          </a:prstGeom>
        </p:spPr>
      </p:pic>
      <p:pic>
        <p:nvPicPr>
          <p:cNvPr id="37" name="图片 36" descr="xigua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234055" y="3054985"/>
            <a:ext cx="513715" cy="513715"/>
          </a:xfrm>
          <a:prstGeom prst="rect">
            <a:avLst/>
          </a:prstGeom>
        </p:spPr>
      </p:pic>
      <p:pic>
        <p:nvPicPr>
          <p:cNvPr id="38" name="图片 37" descr="tengxunshipin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544435" y="2265680"/>
            <a:ext cx="546735" cy="546735"/>
          </a:xfrm>
          <a:prstGeom prst="rect">
            <a:avLst/>
          </a:prstGeom>
        </p:spPr>
      </p:pic>
      <p:pic>
        <p:nvPicPr>
          <p:cNvPr id="39" name="图片 38" descr="youku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52015" y="1731645"/>
            <a:ext cx="534035" cy="534035"/>
          </a:xfrm>
          <a:prstGeom prst="rect">
            <a:avLst/>
          </a:prstGeom>
        </p:spPr>
      </p:pic>
      <p:pic>
        <p:nvPicPr>
          <p:cNvPr id="40" name="图片 39" descr="zhihu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5180330" y="1371600"/>
            <a:ext cx="482600" cy="482600"/>
          </a:xfrm>
          <a:prstGeom prst="rect">
            <a:avLst/>
          </a:prstGeom>
        </p:spPr>
      </p:pic>
      <p:pic>
        <p:nvPicPr>
          <p:cNvPr id="41" name="图片 40" descr="xiaohongshu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7209155" y="3046095"/>
            <a:ext cx="495300" cy="495300"/>
          </a:xfrm>
          <a:prstGeom prst="rect">
            <a:avLst/>
          </a:prstGeom>
        </p:spPr>
      </p:pic>
      <p:pic>
        <p:nvPicPr>
          <p:cNvPr id="42" name="图片 41" descr="ximalaya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430655" y="2760345"/>
            <a:ext cx="504825" cy="504825"/>
          </a:xfrm>
          <a:prstGeom prst="rect">
            <a:avLst/>
          </a:prstGeom>
        </p:spPr>
      </p:pic>
      <p:pic>
        <p:nvPicPr>
          <p:cNvPr id="43" name="图片 42" descr="tieba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5137150" y="3054985"/>
            <a:ext cx="502285" cy="502285"/>
          </a:xfrm>
          <a:prstGeom prst="rect">
            <a:avLst/>
          </a:prstGeom>
        </p:spPr>
      </p:pic>
      <p:pic>
        <p:nvPicPr>
          <p:cNvPr id="44" name="图片 43" descr="qiehao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6537325" y="2371725"/>
            <a:ext cx="500380" cy="500380"/>
          </a:xfrm>
          <a:prstGeom prst="rect">
            <a:avLst/>
          </a:prstGeom>
        </p:spPr>
      </p:pic>
      <p:pic>
        <p:nvPicPr>
          <p:cNvPr id="2" name="图片 1" descr="未标题-1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3599180" y="1801495"/>
            <a:ext cx="760095" cy="548640"/>
          </a:xfrm>
          <a:prstGeom prst="rect">
            <a:avLst/>
          </a:prstGeom>
        </p:spPr>
      </p:pic>
      <p:pic>
        <p:nvPicPr>
          <p:cNvPr id="9" name="图片 8" descr="未标题-2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5180330" y="1917065"/>
            <a:ext cx="1086485" cy="652145"/>
          </a:xfrm>
          <a:prstGeom prst="rect">
            <a:avLst/>
          </a:prstGeom>
        </p:spPr>
      </p:pic>
      <p:pic>
        <p:nvPicPr>
          <p:cNvPr id="10" name="云豆传媒Logo" descr="云豆传媒 Logo，来源：云豆传媒官网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685800" y="711200"/>
            <a:ext cx="2032000" cy="241300"/>
          </a:xfrm>
          <a:prstGeom prst="rect">
            <a:avLst/>
          </a:prstGeom>
        </p:spPr>
      </p:pic>
      <p:pic>
        <p:nvPicPr>
          <p:cNvPr id="11" name="图片 10"/>
          <p:cNvPicPr/>
          <p:nvPr/>
        </p:nvPicPr>
        <p:blipFill>
          <a:blip r:embed="rId31"/>
          <a:stretch>
            <a:fillRect/>
          </a:stretch>
        </p:blipFill>
        <p:spPr>
          <a:xfrm>
            <a:off x="685800" y="1135380"/>
            <a:ext cx="1089025" cy="718820"/>
          </a:xfrm>
          <a:prstGeom prst="rect">
            <a:avLst/>
          </a:prstGeom>
        </p:spPr>
      </p:pic>
      <p:cxnSp>
        <p:nvCxnSpPr>
          <p:cNvPr id="15" name="Premium_bottom_rule"/>
          <p:cNvCxnSpPr/>
          <p:nvPr/>
        </p:nvCxnSpPr>
        <p:spPr>
          <a:xfrm>
            <a:off x="736600" y="3632200"/>
            <a:ext cx="7670800" cy="635"/>
          </a:xfrm>
          <a:prstGeom prst="line">
            <a:avLst/>
          </a:prstGeom>
          <a:ln w="15240">
            <a:solidFill>
              <a:srgbClr val="C49A48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bldLvl="0" animBg="1"/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3" name="矩形 22"/>
          <p:cNvSpPr/>
          <p:nvPr/>
        </p:nvSpPr>
        <p:spPr>
          <a:xfrm>
            <a:off x="328295" y="369570"/>
            <a:ext cx="9237345" cy="4651375"/>
          </a:xfrm>
          <a:prstGeom prst="rect">
            <a:avLst/>
          </a:prstGeom>
          <a:solidFill>
            <a:schemeClr val="bg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endParaRPr lang="zh-CN" altLang="en-US"/>
          </a:p>
        </p:txBody>
      </p:sp>
      <p:pic>
        <p:nvPicPr>
          <p:cNvPr id="24" name="图片 23" descr="防伪透明"/>
          <p:cNvPicPr>
            <a:picLocks noChangeAspect="1"/>
          </p:cNvPicPr>
          <p:nvPr/>
        </p:nvPicPr>
        <p:blipFill>
          <a:blip r:embed="rId1"/>
          <a:srcRect l="23574" t="24121" r="25219" b="27529"/>
          <a:stretch>
            <a:fillRect/>
          </a:stretch>
        </p:blipFill>
        <p:spPr>
          <a:xfrm>
            <a:off x="4483735" y="1343025"/>
            <a:ext cx="3275965" cy="1739900"/>
          </a:xfrm>
          <a:prstGeom prst="rect">
            <a:avLst/>
          </a:prstGeom>
        </p:spPr>
      </p:pic>
      <p:sp>
        <p:nvSpPr>
          <p:cNvPr id="7" name="Premium_contact_panel"/>
          <p:cNvSpPr/>
          <p:nvPr/>
        </p:nvSpPr>
        <p:spPr>
          <a:xfrm>
            <a:off x="736600" y="1041400"/>
            <a:ext cx="4191000" cy="3853815"/>
          </a:xfrm>
          <a:prstGeom prst="rect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35000">
                <a:srgbClr val="E6E6E6">
                  <a:alpha val="100000"/>
                </a:srgbClr>
              </a:gs>
              <a:gs pos="70000">
                <a:schemeClr val="bg1">
                  <a:lumMod val="85000"/>
                </a:schemeClr>
              </a:gs>
              <a:gs pos="100000">
                <a:schemeClr val="bg1">
                  <a:lumMod val="75000"/>
                </a:schemeClr>
              </a:gs>
            </a:gsLst>
            <a:lin ang="5400000" scaled="1"/>
          </a:gradFill>
          <a:ln w="10160">
            <a:solidFill>
              <a:srgbClr val="D7CDB9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4508500" y="3429000"/>
            <a:ext cx="3619500" cy="457200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none" rtlCol="0" anchor="t">
            <a:spAutoFit/>
          </a:bodyPr>
          <a:p>
            <a:pPr algn="l"/>
            <a:r>
              <a:rPr lang="zh-CN" altLang="en-US" sz="2800" b="1">
                <a:solidFill>
                  <a:srgbClr val="181818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经典影艺 </a:t>
            </a:r>
            <a:r>
              <a:rPr lang="en-US" altLang="zh-CN" sz="2800" b="1">
                <a:solidFill>
                  <a:srgbClr val="181818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· </a:t>
            </a:r>
            <a:r>
              <a:rPr lang="zh-CN" altLang="zh-CN" sz="2800" b="1">
                <a:solidFill>
                  <a:srgbClr val="181818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精彩无限</a:t>
            </a:r>
            <a:endParaRPr lang="zh-CN" altLang="zh-CN" sz="2800" b="1">
              <a:solidFill>
                <a:srgbClr val="181818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4" name="副标题 2"/>
          <p:cNvSpPr>
            <a:spLocks noGrp="1"/>
          </p:cNvSpPr>
          <p:nvPr/>
        </p:nvSpPr>
        <p:spPr>
          <a:xfrm>
            <a:off x="1092200" y="1930400"/>
            <a:ext cx="3302000" cy="261556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8035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935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835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  <a:spcAft>
                <a:spcPts val="0"/>
              </a:spcAft>
            </a:pPr>
            <a:r>
              <a:rPr lang="zh-CN" altLang="en-US" sz="1150">
                <a:solidFill>
                  <a:srgbClr val="181818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董事长：赵宇
总经理：刘勤</a:t>
            </a:r>
            <a:r>
              <a:rPr lang="en-US" altLang="zh-CN" sz="1150">
                <a:solidFill>
                  <a:srgbClr val="181818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                                             </a:t>
            </a:r>
            <a:r>
              <a:rPr lang="zh-CN" altLang="en-US" sz="1150">
                <a:solidFill>
                  <a:srgbClr val="181818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总经理助理：刘泽禹
手机：13701143905
地址：北京·大兴·郁花园
邮编：102600
电话：010-60269149
QQ：898295682
Email：898295682@qq.com
微信公众号：经典影视圈</a:t>
            </a:r>
            <a:r>
              <a:rPr lang="en-US" altLang="zh-CN" sz="1150">
                <a:solidFill>
                  <a:srgbClr val="181818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                           </a:t>
            </a:r>
            <a:r>
              <a:rPr lang="zh-CN" altLang="en-US" sz="1150">
                <a:solidFill>
                  <a:srgbClr val="181818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官网域名：</a:t>
            </a:r>
            <a:r>
              <a:rPr lang="en-US" altLang="zh-CN" sz="1150">
                <a:solidFill>
                  <a:srgbClr val="181818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  <a:hlinkClick r:id="rId2" tooltip=""/>
              </a:rPr>
              <a:t>www.jdyyfilm.com</a:t>
            </a:r>
            <a:endParaRPr lang="en-US" altLang="zh-CN" sz="1150">
              <a:solidFill>
                <a:srgbClr val="181818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Aft>
                <a:spcPts val="0"/>
              </a:spcAft>
            </a:pPr>
            <a:endParaRPr lang="zh-CN" altLang="en-US" sz="1150">
              <a:solidFill>
                <a:srgbClr val="181818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Aft>
                <a:spcPts val="0"/>
              </a:spcAft>
            </a:pPr>
            <a:endParaRPr lang="zh-CN" altLang="en-US" sz="1150">
              <a:solidFill>
                <a:srgbClr val="181818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Aft>
                <a:spcPts val="0"/>
              </a:spcAft>
            </a:pPr>
            <a:endParaRPr lang="zh-CN" altLang="en-US" sz="1150">
              <a:solidFill>
                <a:srgbClr val="181818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Aft>
                <a:spcPts val="0"/>
              </a:spcAft>
            </a:pPr>
            <a:endParaRPr lang="zh-CN" altLang="en-US" sz="1150">
              <a:solidFill>
                <a:srgbClr val="181818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Aft>
                <a:spcPts val="0"/>
              </a:spcAft>
            </a:pPr>
            <a:endParaRPr lang="zh-CN" altLang="en-US" sz="1150">
              <a:solidFill>
                <a:srgbClr val="181818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Aft>
                <a:spcPts val="0"/>
              </a:spcAft>
            </a:pPr>
            <a:endParaRPr lang="zh-CN" altLang="en-US" sz="1150">
              <a:solidFill>
                <a:srgbClr val="181818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Aft>
                <a:spcPts val="0"/>
              </a:spcAft>
            </a:pPr>
            <a:endParaRPr lang="zh-CN" altLang="en-US" sz="1150">
              <a:solidFill>
                <a:srgbClr val="181818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altLang="en-US" sz="1150">
              <a:solidFill>
                <a:srgbClr val="181818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8" name="Premium_contact_title"/>
          <p:cNvSpPr txBox="1"/>
          <p:nvPr/>
        </p:nvSpPr>
        <p:spPr>
          <a:xfrm>
            <a:off x="1092200" y="1320800"/>
            <a:ext cx="203200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b="1">
                <a:solidFill>
                  <a:srgbClr val="181818"/>
                </a:solidFill>
                <a:ea typeface="微软雅黑" panose="020B0503020204020204" charset="-122"/>
              </a:rPr>
              <a:t>联系方式</a:t>
            </a:r>
            <a:endParaRPr lang="zh-CN" altLang="en-US" b="1">
              <a:solidFill>
                <a:srgbClr val="181818"/>
              </a:solidFill>
              <a:ea typeface="微软雅黑" panose="020B0503020204020204" charset="-122"/>
            </a:endParaRPr>
          </a:p>
        </p:txBody>
      </p:sp>
      <p:cxnSp>
        <p:nvCxnSpPr>
          <p:cNvPr id="9" name="Premium_contact_rule"/>
          <p:cNvCxnSpPr/>
          <p:nvPr/>
        </p:nvCxnSpPr>
        <p:spPr>
          <a:xfrm>
            <a:off x="1092200" y="1727200"/>
            <a:ext cx="3149600" cy="635"/>
          </a:xfrm>
          <a:prstGeom prst="line">
            <a:avLst/>
          </a:prstGeom>
          <a:ln w="25400">
            <a:solidFill>
              <a:srgbClr val="C49A48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bldLvl="0" animBg="1"/>
      <p:bldP spid="2" grpId="0" bldLvl="0" animBg="1"/>
      <p:bldP spid="4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矩形 1"/>
          <p:cNvSpPr/>
          <p:nvPr/>
        </p:nvSpPr>
        <p:spPr>
          <a:xfrm>
            <a:off x="278765" y="260695"/>
            <a:ext cx="8587105" cy="4621530"/>
          </a:xfrm>
          <a:prstGeom prst="rect">
            <a:avLst/>
          </a:prstGeom>
          <a:solidFill>
            <a:schemeClr val="bg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628650" y="2033270"/>
            <a:ext cx="5402580" cy="3181985"/>
          </a:xfrm>
        </p:spPr>
        <p:txBody>
          <a:bodyPr anchor="ctr" anchorCtr="0">
            <a:noAutofit/>
          </a:bodyPr>
          <a:p>
            <a:pPr lvl="0" algn="l" fontAlgn="t">
              <a:lnSpc>
                <a:spcPct val="150000"/>
              </a:lnSpc>
            </a:pPr>
            <a:r>
              <a:rPr sz="1500" b="1"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500"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                         </a:t>
            </a:r>
            <a:endParaRPr sz="1500">
              <a:effectLst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lvl="0" algn="l" fontAlgn="t">
              <a:lnSpc>
                <a:spcPct val="150000"/>
              </a:lnSpc>
            </a:pPr>
            <a:r>
              <a:rPr sz="1500" b="1"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    </a:t>
            </a:r>
            <a:endParaRPr sz="1200">
              <a:effectLst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24" name="图片 23" descr="防伪透明"/>
          <p:cNvPicPr>
            <a:picLocks noChangeAspect="1"/>
          </p:cNvPicPr>
          <p:nvPr/>
        </p:nvPicPr>
        <p:blipFill>
          <a:blip r:embed="rId1"/>
          <a:srcRect l="23574" t="24121" r="25219" b="27529"/>
          <a:stretch>
            <a:fillRect/>
          </a:stretch>
        </p:blipFill>
        <p:spPr>
          <a:xfrm>
            <a:off x="3233420" y="3326765"/>
            <a:ext cx="3275965" cy="1739900"/>
          </a:xfrm>
          <a:prstGeom prst="rect">
            <a:avLst/>
          </a:prstGeom>
        </p:spPr>
      </p:pic>
      <p:pic>
        <p:nvPicPr>
          <p:cNvPr id="1073742851" name="图片 1073742850" descr="c8177f3e6709c93d059f7800993df8dcd00054d3"/>
          <p:cNvPicPr>
            <a:picLocks noChangeAspect="1"/>
          </p:cNvPicPr>
          <p:nvPr/>
        </p:nvPicPr>
        <p:blipFill>
          <a:blip r:embed="rId2"/>
          <a:srcRect l="27719" t="26200" r="31135" b="14713"/>
          <a:stretch>
            <a:fillRect/>
          </a:stretch>
        </p:blipFill>
        <p:spPr>
          <a:xfrm>
            <a:off x="6459855" y="3023235"/>
            <a:ext cx="2728595" cy="226441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8" name="组合 7"/>
          <p:cNvGrpSpPr/>
          <p:nvPr/>
        </p:nvGrpSpPr>
        <p:grpSpPr>
          <a:xfrm>
            <a:off x="559435" y="761365"/>
            <a:ext cx="4083050" cy="2792095"/>
            <a:chOff x="737" y="2909"/>
            <a:chExt cx="6430" cy="4397"/>
          </a:xfrm>
        </p:grpSpPr>
        <p:sp>
          <p:nvSpPr>
            <p:cNvPr id="7" name="文本框 6"/>
            <p:cNvSpPr txBox="1"/>
            <p:nvPr/>
          </p:nvSpPr>
          <p:spPr>
            <a:xfrm>
              <a:off x="892" y="2909"/>
              <a:ext cx="5163" cy="531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p>
              <a:r>
                <a:rPr lang="en-US" sz="1600" b="1">
                  <a:solidFill>
                    <a:srgbClr val="FF0000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 </a:t>
              </a:r>
              <a:r>
                <a:rPr sz="1600" b="1">
                  <a:solidFill>
                    <a:srgbClr val="FF0000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北京</a:t>
              </a:r>
              <a:r>
                <a:rPr sz="1600" b="1">
                  <a:solidFill>
                    <a:srgbClr val="FF0000"/>
                  </a:solidFill>
                  <a:effectLst/>
                  <a:latin typeface="华文行楷" panose="02010800040101010101" charset="-122"/>
                  <a:ea typeface="华文行楷" panose="02010800040101010101" charset="-122"/>
                  <a:cs typeface="微软雅黑" panose="020B0503020204020204" charset="-122"/>
                  <a:sym typeface="+mn-ea"/>
                </a:rPr>
                <a:t>                </a:t>
              </a:r>
              <a:r>
                <a:rPr lang="en-US" sz="1600" b="1">
                  <a:solidFill>
                    <a:srgbClr val="FF0000"/>
                  </a:solidFill>
                  <a:effectLst/>
                  <a:latin typeface="华文行楷" panose="02010800040101010101" charset="-122"/>
                  <a:ea typeface="华文行楷" panose="02010800040101010101" charset="-122"/>
                  <a:cs typeface="微软雅黑" panose="020B0503020204020204" charset="-122"/>
                  <a:sym typeface="+mn-ea"/>
                </a:rPr>
                <a:t>    </a:t>
              </a:r>
              <a:r>
                <a:rPr sz="1600" b="1">
                  <a:solidFill>
                    <a:srgbClr val="FF0000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文化</a:t>
              </a:r>
              <a:r>
                <a:rPr lang="zh-CN" sz="1600" b="1">
                  <a:solidFill>
                    <a:srgbClr val="FF0000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科技</a:t>
              </a:r>
              <a:r>
                <a:rPr sz="1600" b="1">
                  <a:solidFill>
                    <a:srgbClr val="FF0000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有限公司</a:t>
              </a:r>
              <a:endParaRPr lang="zh-CN" altLang="en-US" sz="1600" b="1">
                <a:solidFill>
                  <a:srgbClr val="FF0000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1658" y="2917"/>
              <a:ext cx="1921" cy="604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p>
              <a:r>
                <a:rPr sz="1900" b="1">
                  <a:effectLst/>
                  <a:latin typeface="华文行楷" panose="02010800040101010101" charset="-122"/>
                  <a:ea typeface="华文行楷" panose="02010800040101010101" charset="-122"/>
                  <a:cs typeface="微软雅黑" panose="020B0503020204020204" charset="-122"/>
                  <a:sym typeface="+mn-ea"/>
                </a:rPr>
                <a:t>经典影艺 </a:t>
              </a:r>
              <a:endParaRPr lang="zh-CN" altLang="en-US" sz="1900"/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737" y="3446"/>
              <a:ext cx="6430" cy="386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algn="l">
                <a:lnSpc>
                  <a:spcPct val="120000"/>
                </a:lnSpc>
              </a:pPr>
              <a:r>
                <a:rPr lang="en-US" sz="1600">
                  <a:solidFill>
                    <a:srgbClr val="141414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成立于2003年，具有广播电视节目制作经营许可证，是首都纪录片发展协会会员单位、北京军民融合文化发展促进会会长单位。
20余年来，公司以经典影视译制配音、数字修复、AI上色、4K转换和全媒体发行为主业，持续积累片库资源、技术能力和传播渠道。2025年获认定为高新技术企业。</a:t>
              </a:r>
              <a:endParaRPr lang="en-US" altLang="zh-CN" sz="1600">
                <a:solidFill>
                  <a:srgbClr val="141414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  <a:p>
              <a:pPr algn="l">
                <a:lnSpc>
                  <a:spcPct val="120000"/>
                </a:lnSpc>
              </a:pPr>
              <a:endParaRPr lang="zh-CN" altLang="en-US" sz="1600">
                <a:solidFill>
                  <a:srgbClr val="141414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</p:txBody>
        </p:sp>
      </p:grpSp>
      <p:pic>
        <p:nvPicPr>
          <p:cNvPr id="5" name="图片 4" descr="北京经典影艺高新技术企业证书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6495" y="796925"/>
            <a:ext cx="3150870" cy="2226310"/>
          </a:xfrm>
          <a:prstGeom prst="rect">
            <a:avLst/>
          </a:prstGeom>
          <a:ln w="9525"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1750" dir="3187805" sx="0" sy="0" rotWithShape="0">
                    <a:srgbClr val="000000">
                      <a:alpha val="45000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3742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73742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0737428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3742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矩形 4"/>
          <p:cNvSpPr/>
          <p:nvPr/>
        </p:nvSpPr>
        <p:spPr>
          <a:xfrm>
            <a:off x="279400" y="260350"/>
            <a:ext cx="8587740" cy="4620895"/>
          </a:xfrm>
          <a:prstGeom prst="rect">
            <a:avLst/>
          </a:prstGeom>
          <a:solidFill>
            <a:srgbClr val="EEECE8">
              <a:alpha val="88000"/>
            </a:srgbClr>
          </a:solidFill>
          <a:ln w="10795">
            <a:solidFill>
              <a:srgbClr val="CDCDCD">
                <a:alpha val="45000"/>
              </a:srgb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278765" y="260695"/>
            <a:ext cx="8587105" cy="4621530"/>
          </a:xfrm>
          <a:prstGeom prst="rect">
            <a:avLst/>
          </a:prstGeom>
          <a:solidFill>
            <a:schemeClr val="bg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711200" y="533400"/>
            <a:ext cx="3937000" cy="368300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p>
            <a:pPr algn="l"/>
            <a:r>
              <a:rPr lang="en-US" altLang="en-US" sz="2400" b="1">
                <a:solidFill>
                  <a:srgbClr val="CE1C23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2025-2026 </a:t>
            </a:r>
            <a:r>
              <a:rPr lang="zh-CN" altLang="en-US" sz="2400" b="1">
                <a:solidFill>
                  <a:srgbClr val="CE1C23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新征程</a:t>
            </a:r>
            <a:r>
              <a:rPr lang="en-US" altLang="zh-CN" sz="2400" b="1">
                <a:solidFill>
                  <a:srgbClr val="CE1C23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zh-CN" altLang="en-US" sz="2400" b="1">
                <a:solidFill>
                  <a:srgbClr val="CE1C23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新发展</a:t>
            </a:r>
            <a:endParaRPr lang="zh-CN" altLang="en-US" sz="2400" b="1">
              <a:solidFill>
                <a:srgbClr val="CE1C23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736600" y="965200"/>
            <a:ext cx="6731000" cy="368300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p>
            <a:pPr algn="l"/>
            <a:r>
              <a:rPr lang="zh-CN" altLang="en-US" sz="1150">
                <a:solidFill>
                  <a:srgbClr val="4E4E4E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保留经典影像资源与修复主业，同时补充资质、片库、</a:t>
            </a:r>
            <a:r>
              <a:rPr lang="en-US" altLang="zh-CN" sz="1150">
                <a:solidFill>
                  <a:srgbClr val="4E4E4E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AI</a:t>
            </a:r>
            <a:r>
              <a:rPr lang="zh-CN" altLang="en-US" sz="1150">
                <a:solidFill>
                  <a:srgbClr val="4E4E4E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内容和合作场景。</a:t>
            </a:r>
            <a:endParaRPr lang="zh-CN" altLang="en-US" sz="1150">
              <a:solidFill>
                <a:srgbClr val="4E4E4E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cxnSp>
        <p:nvCxnSpPr>
          <p:cNvPr id="11" name="直接连接符 10"/>
          <p:cNvCxnSpPr/>
          <p:nvPr/>
        </p:nvCxnSpPr>
        <p:spPr>
          <a:xfrm>
            <a:off x="711200" y="1295400"/>
            <a:ext cx="7442200" cy="635"/>
          </a:xfrm>
          <a:prstGeom prst="line">
            <a:avLst/>
          </a:prstGeom>
          <a:ln w="16510">
            <a:solidFill>
              <a:srgbClr val="D2A636">
                <a:alpha val="95000"/>
              </a:srgb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2" name="矩形 11"/>
          <p:cNvSpPr/>
          <p:nvPr>
            <p:custDataLst>
              <p:tags r:id="rId1"/>
            </p:custDataLst>
          </p:nvPr>
        </p:nvSpPr>
        <p:spPr>
          <a:xfrm>
            <a:off x="736600" y="1600200"/>
            <a:ext cx="1676400" cy="1333500"/>
          </a:xfrm>
          <a:prstGeom prst="rect">
            <a:avLst/>
          </a:prstGeom>
          <a:solidFill>
            <a:srgbClr val="FFFFFF">
              <a:alpha val="96000"/>
            </a:srgbClr>
          </a:solidFill>
          <a:ln w="10795">
            <a:solidFill>
              <a:srgbClr val="C6BCA6">
                <a:alpha val="75000"/>
              </a:srgb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矩形 12"/>
          <p:cNvSpPr/>
          <p:nvPr>
            <p:custDataLst>
              <p:tags r:id="rId2"/>
            </p:custDataLst>
          </p:nvPr>
        </p:nvSpPr>
        <p:spPr>
          <a:xfrm>
            <a:off x="736600" y="1600200"/>
            <a:ext cx="63500" cy="1333500"/>
          </a:xfrm>
          <a:prstGeom prst="rect">
            <a:avLst/>
          </a:prstGeom>
          <a:solidFill>
            <a:srgbClr val="CE1C23"/>
          </a:solidFill>
          <a:ln w="12700" cap="flat" cmpd="sng" algn="ctr">
            <a:noFill/>
            <a:prstDash val="solid"/>
            <a:miter lim="800000"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lumMod val="75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>
            <p:custDataLst>
              <p:tags r:id="rId3"/>
            </p:custDataLst>
          </p:nvPr>
        </p:nvSpPr>
        <p:spPr>
          <a:xfrm>
            <a:off x="914400" y="1778000"/>
            <a:ext cx="1371600" cy="368300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p>
            <a:pPr algn="l"/>
            <a:r>
              <a:rPr lang="zh-CN" altLang="en-US" sz="950" b="1">
                <a:solidFill>
                  <a:srgbClr val="CE1C23"/>
                </a:solidFill>
                <a:latin typeface="微软雅黑" panose="020B0503020204020204" charset="-122"/>
                <a:ea typeface="微软雅黑" panose="020B0503020204020204" charset="-122"/>
              </a:rPr>
              <a:t>资质背书</a:t>
            </a:r>
            <a:endParaRPr lang="zh-CN" altLang="en-US" sz="950" b="1">
              <a:solidFill>
                <a:srgbClr val="CE1C23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4"/>
            </p:custDataLst>
          </p:nvPr>
        </p:nvSpPr>
        <p:spPr>
          <a:xfrm>
            <a:off x="914400" y="2032000"/>
            <a:ext cx="1371600" cy="368300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p>
            <a:pPr algn="l"/>
            <a:r>
              <a:rPr lang="zh-CN" altLang="en-US" sz="1750" b="1">
                <a:solidFill>
                  <a:srgbClr val="232323"/>
                </a:solidFill>
                <a:latin typeface="微软雅黑" panose="020B0503020204020204" charset="-122"/>
                <a:ea typeface="微软雅黑" panose="020B0503020204020204" charset="-122"/>
              </a:rPr>
              <a:t>高新技术企业</a:t>
            </a:r>
            <a:endParaRPr lang="zh-CN" altLang="en-US" sz="1750" b="1">
              <a:solidFill>
                <a:srgbClr val="232323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6" name="文本框 15"/>
          <p:cNvSpPr txBox="1"/>
          <p:nvPr>
            <p:custDataLst>
              <p:tags r:id="rId5"/>
            </p:custDataLst>
          </p:nvPr>
        </p:nvSpPr>
        <p:spPr>
          <a:xfrm>
            <a:off x="914400" y="2438400"/>
            <a:ext cx="1371600" cy="368300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p>
            <a:pPr algn="l"/>
            <a:r>
              <a:rPr lang="en-US" altLang="en-US" sz="840">
                <a:solidFill>
                  <a:srgbClr val="4E4E4E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2025</a:t>
            </a:r>
            <a:r>
              <a:rPr lang="zh-CN" altLang="en-US" sz="840">
                <a:solidFill>
                  <a:srgbClr val="4E4E4E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年获认定，支撑数字修复、</a:t>
            </a:r>
            <a:r>
              <a:rPr lang="en-US" altLang="zh-CN" sz="840">
                <a:solidFill>
                  <a:srgbClr val="4E4E4E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AI</a:t>
            </a:r>
            <a:r>
              <a:rPr lang="zh-CN" altLang="en-US" sz="840">
                <a:solidFill>
                  <a:srgbClr val="4E4E4E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上色与</a:t>
            </a:r>
            <a:r>
              <a:rPr lang="en-US" altLang="zh-CN" sz="840">
                <a:solidFill>
                  <a:srgbClr val="4E4E4E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4K</a:t>
            </a:r>
            <a:r>
              <a:rPr lang="zh-CN" altLang="en-US" sz="840">
                <a:solidFill>
                  <a:srgbClr val="4E4E4E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提升能力。</a:t>
            </a:r>
            <a:endParaRPr lang="zh-CN" altLang="en-US" sz="840">
              <a:solidFill>
                <a:srgbClr val="4E4E4E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7" name="矩形 16"/>
          <p:cNvSpPr/>
          <p:nvPr>
            <p:custDataLst>
              <p:tags r:id="rId6"/>
            </p:custDataLst>
          </p:nvPr>
        </p:nvSpPr>
        <p:spPr>
          <a:xfrm>
            <a:off x="2667000" y="1600200"/>
            <a:ext cx="1676400" cy="1333500"/>
          </a:xfrm>
          <a:prstGeom prst="rect">
            <a:avLst/>
          </a:prstGeom>
          <a:solidFill>
            <a:srgbClr val="FFFFFF">
              <a:alpha val="96000"/>
            </a:srgbClr>
          </a:solidFill>
          <a:ln w="10795">
            <a:solidFill>
              <a:srgbClr val="C6BCA6">
                <a:alpha val="75000"/>
              </a:srgb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8" name="矩形 17"/>
          <p:cNvSpPr/>
          <p:nvPr>
            <p:custDataLst>
              <p:tags r:id="rId7"/>
            </p:custDataLst>
          </p:nvPr>
        </p:nvSpPr>
        <p:spPr>
          <a:xfrm>
            <a:off x="2667000" y="1600200"/>
            <a:ext cx="63500" cy="1333500"/>
          </a:xfrm>
          <a:prstGeom prst="rect">
            <a:avLst/>
          </a:prstGeom>
          <a:solidFill>
            <a:srgbClr val="D2A636"/>
          </a:solidFill>
          <a:ln w="12700" cap="flat" cmpd="sng" algn="ctr">
            <a:noFill/>
            <a:prstDash val="solid"/>
            <a:miter lim="800000"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lumMod val="75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9" name="文本框 18"/>
          <p:cNvSpPr txBox="1"/>
          <p:nvPr>
            <p:custDataLst>
              <p:tags r:id="rId8"/>
            </p:custDataLst>
          </p:nvPr>
        </p:nvSpPr>
        <p:spPr>
          <a:xfrm>
            <a:off x="2844800" y="1778000"/>
            <a:ext cx="1371600" cy="368300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p>
            <a:pPr algn="l"/>
            <a:r>
              <a:rPr lang="zh-CN" altLang="en-US" sz="950" b="1">
                <a:solidFill>
                  <a:srgbClr val="D2A636"/>
                </a:solidFill>
                <a:latin typeface="微软雅黑" panose="020B0503020204020204" charset="-122"/>
                <a:ea typeface="微软雅黑" panose="020B0503020204020204" charset="-122"/>
              </a:rPr>
              <a:t>片库扩容</a:t>
            </a:r>
            <a:endParaRPr lang="zh-CN" altLang="en-US" sz="950" b="1">
              <a:solidFill>
                <a:srgbClr val="D2A636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0" name="文本框 19"/>
          <p:cNvSpPr txBox="1"/>
          <p:nvPr>
            <p:custDataLst>
              <p:tags r:id="rId9"/>
            </p:custDataLst>
          </p:nvPr>
        </p:nvSpPr>
        <p:spPr>
          <a:xfrm>
            <a:off x="2844800" y="2032000"/>
            <a:ext cx="1371600" cy="368300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p>
            <a:pPr algn="l"/>
            <a:r>
              <a:rPr lang="en-US" altLang="en-US" sz="1750" b="1">
                <a:solidFill>
                  <a:srgbClr val="232323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2600</a:t>
            </a:r>
            <a:r>
              <a:rPr lang="zh-CN" altLang="en-US" sz="1750" b="1">
                <a:solidFill>
                  <a:srgbClr val="232323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余部</a:t>
            </a:r>
            <a:endParaRPr lang="zh-CN" altLang="en-US" sz="1750" b="1">
              <a:solidFill>
                <a:srgbClr val="232323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2" name="文本框 21"/>
          <p:cNvSpPr txBox="1"/>
          <p:nvPr>
            <p:custDataLst>
              <p:tags r:id="rId10"/>
            </p:custDataLst>
          </p:nvPr>
        </p:nvSpPr>
        <p:spPr>
          <a:xfrm>
            <a:off x="2844800" y="2438400"/>
            <a:ext cx="1371600" cy="368300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p>
            <a:pPr algn="l"/>
            <a:r>
              <a:rPr lang="en-US" altLang="en-US" sz="840">
                <a:solidFill>
                  <a:srgbClr val="4E4E4E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2026</a:t>
            </a:r>
            <a:r>
              <a:rPr lang="zh-CN" altLang="en-US" sz="840">
                <a:solidFill>
                  <a:srgbClr val="4E4E4E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年《环球影视经典》片库规模，较</a:t>
            </a:r>
            <a:r>
              <a:rPr lang="en-US" altLang="zh-CN" sz="840">
                <a:solidFill>
                  <a:srgbClr val="4E4E4E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2025</a:t>
            </a:r>
            <a:r>
              <a:rPr lang="zh-CN" altLang="en-US" sz="840">
                <a:solidFill>
                  <a:srgbClr val="4E4E4E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新增</a:t>
            </a:r>
            <a:r>
              <a:rPr lang="en-US" altLang="zh-CN" sz="840">
                <a:solidFill>
                  <a:srgbClr val="4E4E4E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110</a:t>
            </a:r>
            <a:r>
              <a:rPr lang="zh-CN" altLang="en-US" sz="840">
                <a:solidFill>
                  <a:srgbClr val="4E4E4E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余部。</a:t>
            </a:r>
            <a:endParaRPr lang="zh-CN" altLang="en-US" sz="840">
              <a:solidFill>
                <a:srgbClr val="4E4E4E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3" name="矩形 22"/>
          <p:cNvSpPr/>
          <p:nvPr>
            <p:custDataLst>
              <p:tags r:id="rId11"/>
            </p:custDataLst>
          </p:nvPr>
        </p:nvSpPr>
        <p:spPr>
          <a:xfrm>
            <a:off x="4597400" y="1600200"/>
            <a:ext cx="1676400" cy="1333500"/>
          </a:xfrm>
          <a:prstGeom prst="rect">
            <a:avLst/>
          </a:prstGeom>
          <a:solidFill>
            <a:srgbClr val="FFFFFF">
              <a:alpha val="96000"/>
            </a:srgbClr>
          </a:solidFill>
          <a:ln w="10795">
            <a:solidFill>
              <a:srgbClr val="C6BCA6">
                <a:alpha val="75000"/>
              </a:srgb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5" name="矩形 24"/>
          <p:cNvSpPr/>
          <p:nvPr>
            <p:custDataLst>
              <p:tags r:id="rId12"/>
            </p:custDataLst>
          </p:nvPr>
        </p:nvSpPr>
        <p:spPr>
          <a:xfrm>
            <a:off x="4597400" y="1600200"/>
            <a:ext cx="63500" cy="1333500"/>
          </a:xfrm>
          <a:prstGeom prst="rect">
            <a:avLst/>
          </a:prstGeom>
          <a:solidFill>
            <a:srgbClr val="1E70AA"/>
          </a:solidFill>
          <a:ln w="12700" cap="flat" cmpd="sng" algn="ctr">
            <a:noFill/>
            <a:prstDash val="solid"/>
            <a:miter lim="800000"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lumMod val="75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6" name="文本框 25"/>
          <p:cNvSpPr txBox="1"/>
          <p:nvPr>
            <p:custDataLst>
              <p:tags r:id="rId13"/>
            </p:custDataLst>
          </p:nvPr>
        </p:nvSpPr>
        <p:spPr>
          <a:xfrm>
            <a:off x="4775200" y="1778000"/>
            <a:ext cx="1371600" cy="368300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p>
            <a:pPr algn="l"/>
            <a:r>
              <a:rPr lang="zh-CN" altLang="en-US" sz="950" b="1">
                <a:solidFill>
                  <a:srgbClr val="1E70AA"/>
                </a:solidFill>
                <a:latin typeface="微软雅黑" panose="020B0503020204020204" charset="-122"/>
                <a:ea typeface="微软雅黑" panose="020B0503020204020204" charset="-122"/>
              </a:rPr>
              <a:t>技术应用</a:t>
            </a:r>
            <a:endParaRPr lang="zh-CN" altLang="en-US" sz="950" b="1">
              <a:solidFill>
                <a:srgbClr val="1E70AA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7" name="文本框 26"/>
          <p:cNvSpPr txBox="1"/>
          <p:nvPr>
            <p:custDataLst>
              <p:tags r:id="rId14"/>
            </p:custDataLst>
          </p:nvPr>
        </p:nvSpPr>
        <p:spPr>
          <a:xfrm>
            <a:off x="4775200" y="2032000"/>
            <a:ext cx="1371600" cy="368300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p>
            <a:pPr algn="l"/>
            <a:r>
              <a:rPr lang="en-US" altLang="en-US" sz="1750" b="1">
                <a:solidFill>
                  <a:srgbClr val="232323"/>
                </a:solidFill>
                <a:latin typeface="微软雅黑" panose="020B0503020204020204" charset="-122"/>
                <a:ea typeface="微软雅黑" panose="020B0503020204020204" charset="-122"/>
              </a:rPr>
              <a:t>AI + 4K</a:t>
            </a:r>
            <a:endParaRPr lang="en-US" altLang="en-US" sz="1750" b="1">
              <a:solidFill>
                <a:srgbClr val="232323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8" name="文本框 27"/>
          <p:cNvSpPr txBox="1"/>
          <p:nvPr>
            <p:custDataLst>
              <p:tags r:id="rId15"/>
            </p:custDataLst>
          </p:nvPr>
        </p:nvSpPr>
        <p:spPr>
          <a:xfrm>
            <a:off x="4775200" y="2438400"/>
            <a:ext cx="1371600" cy="368300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p>
            <a:pPr algn="l"/>
            <a:r>
              <a:rPr lang="zh-CN" altLang="en-US" sz="840">
                <a:solidFill>
                  <a:srgbClr val="4E4E4E"/>
                </a:solidFill>
                <a:latin typeface="微软雅黑" panose="020B0503020204020204" charset="-122"/>
                <a:ea typeface="微软雅黑" panose="020B0503020204020204" charset="-122"/>
              </a:rPr>
              <a:t>围绕经典影像修复、画质提升、黑白上色形成技术化能力。</a:t>
            </a:r>
            <a:endParaRPr lang="zh-CN" altLang="en-US" sz="840">
              <a:solidFill>
                <a:srgbClr val="4E4E4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9" name="矩形 28"/>
          <p:cNvSpPr/>
          <p:nvPr>
            <p:custDataLst>
              <p:tags r:id="rId16"/>
            </p:custDataLst>
          </p:nvPr>
        </p:nvSpPr>
        <p:spPr>
          <a:xfrm>
            <a:off x="6527800" y="1600200"/>
            <a:ext cx="1676400" cy="1333500"/>
          </a:xfrm>
          <a:prstGeom prst="rect">
            <a:avLst/>
          </a:prstGeom>
          <a:solidFill>
            <a:srgbClr val="FFFFFF">
              <a:alpha val="96000"/>
            </a:srgbClr>
          </a:solidFill>
          <a:ln w="10795">
            <a:solidFill>
              <a:srgbClr val="C6BCA6">
                <a:alpha val="75000"/>
              </a:srgb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0" name="矩形 29"/>
          <p:cNvSpPr/>
          <p:nvPr>
            <p:custDataLst>
              <p:tags r:id="rId17"/>
            </p:custDataLst>
          </p:nvPr>
        </p:nvSpPr>
        <p:spPr>
          <a:xfrm>
            <a:off x="6527800" y="1600200"/>
            <a:ext cx="63500" cy="1333500"/>
          </a:xfrm>
          <a:prstGeom prst="rect">
            <a:avLst/>
          </a:prstGeom>
          <a:solidFill>
            <a:srgbClr val="505050"/>
          </a:solidFill>
          <a:ln w="12700" cap="flat" cmpd="sng" algn="ctr">
            <a:noFill/>
            <a:prstDash val="solid"/>
            <a:miter lim="800000"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lumMod val="75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1" name="文本框 30"/>
          <p:cNvSpPr txBox="1"/>
          <p:nvPr>
            <p:custDataLst>
              <p:tags r:id="rId18"/>
            </p:custDataLst>
          </p:nvPr>
        </p:nvSpPr>
        <p:spPr>
          <a:xfrm>
            <a:off x="6705600" y="1778000"/>
            <a:ext cx="1371600" cy="368300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p>
            <a:pPr algn="l"/>
            <a:r>
              <a:rPr lang="zh-CN" altLang="en-US" sz="950" b="1">
                <a:solidFill>
                  <a:srgbClr val="505050"/>
                </a:solidFill>
                <a:latin typeface="微软雅黑" panose="020B0503020204020204" charset="-122"/>
                <a:ea typeface="微软雅黑" panose="020B0503020204020204" charset="-122"/>
              </a:rPr>
              <a:t>内容创新</a:t>
            </a:r>
            <a:endParaRPr lang="zh-CN" altLang="en-US" sz="950" b="1">
              <a:solidFill>
                <a:srgbClr val="50505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2" name="文本框 31"/>
          <p:cNvSpPr txBox="1"/>
          <p:nvPr>
            <p:custDataLst>
              <p:tags r:id="rId19"/>
            </p:custDataLst>
          </p:nvPr>
        </p:nvSpPr>
        <p:spPr>
          <a:xfrm>
            <a:off x="6705600" y="2032000"/>
            <a:ext cx="1371600" cy="368300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p>
            <a:pPr algn="l"/>
            <a:r>
              <a:rPr lang="en-US" altLang="en-US" sz="1750" b="1">
                <a:solidFill>
                  <a:srgbClr val="232323"/>
                </a:solidFill>
                <a:latin typeface="微软雅黑" panose="020B0503020204020204" charset="-122"/>
                <a:ea typeface="微软雅黑" panose="020B0503020204020204" charset="-122"/>
              </a:rPr>
              <a:t>AI</a:t>
            </a:r>
            <a:r>
              <a:rPr lang="zh-CN" altLang="en-US" sz="1750" b="1">
                <a:solidFill>
                  <a:srgbClr val="232323"/>
                </a:solidFill>
                <a:latin typeface="微软雅黑" panose="020B0503020204020204" charset="-122"/>
                <a:ea typeface="微软雅黑" panose="020B0503020204020204" charset="-122"/>
              </a:rPr>
              <a:t>短剧项目</a:t>
            </a:r>
            <a:endParaRPr lang="zh-CN" altLang="en-US" sz="1750" b="1">
              <a:solidFill>
                <a:srgbClr val="232323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3" name="文本框 32"/>
          <p:cNvSpPr txBox="1"/>
          <p:nvPr>
            <p:custDataLst>
              <p:tags r:id="rId20"/>
            </p:custDataLst>
          </p:nvPr>
        </p:nvSpPr>
        <p:spPr>
          <a:xfrm>
            <a:off x="6705600" y="2438400"/>
            <a:ext cx="1371600" cy="368300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p>
            <a:pPr algn="l"/>
            <a:r>
              <a:rPr lang="zh-CN" altLang="en-US" sz="840">
                <a:solidFill>
                  <a:srgbClr val="4E4E4E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《大地丰碑系列》作为红色文化与新媒体表达的探索方向。</a:t>
            </a:r>
            <a:endParaRPr lang="zh-CN" altLang="en-US" sz="840">
              <a:solidFill>
                <a:srgbClr val="4E4E4E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736600" y="3302000"/>
            <a:ext cx="7467600" cy="736600"/>
          </a:xfrm>
          <a:prstGeom prst="rect">
            <a:avLst/>
          </a:prstGeom>
          <a:solidFill>
            <a:srgbClr val="FAF8F4">
              <a:alpha val="92000"/>
            </a:srgbClr>
          </a:solidFill>
          <a:ln w="10795">
            <a:solidFill>
              <a:srgbClr val="D2A636">
                <a:alpha val="70000"/>
              </a:srgb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5" name="文本框 34"/>
          <p:cNvSpPr txBox="1"/>
          <p:nvPr/>
        </p:nvSpPr>
        <p:spPr>
          <a:xfrm>
            <a:off x="990600" y="3479800"/>
            <a:ext cx="914400" cy="368300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p>
            <a:pPr algn="l"/>
            <a:r>
              <a:rPr lang="zh-CN" altLang="en-US" sz="1050" b="1">
                <a:solidFill>
                  <a:srgbClr val="CE1C23"/>
                </a:solidFill>
                <a:latin typeface="微软雅黑" panose="020B0503020204020204" charset="-122"/>
                <a:ea typeface="微软雅黑" panose="020B0503020204020204" charset="-122"/>
              </a:rPr>
              <a:t>合作方向</a:t>
            </a:r>
            <a:endParaRPr lang="zh-CN" altLang="en-US" sz="1050" b="1">
              <a:solidFill>
                <a:srgbClr val="CE1C23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1917700" y="3479800"/>
            <a:ext cx="5778500" cy="368300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p>
            <a:pPr algn="l"/>
            <a:r>
              <a:rPr lang="zh-CN" altLang="en-US" sz="1120">
                <a:solidFill>
                  <a:srgbClr val="232323"/>
                </a:solidFill>
                <a:latin typeface="微软雅黑" panose="020B0503020204020204" charset="-122"/>
                <a:ea typeface="微软雅黑" panose="020B0503020204020204" charset="-122"/>
              </a:rPr>
              <a:t>持续拓展与云豆传媒、中影创新等机构在版权运营、内容发行、主题放映及校园放映等场景的合作机会。</a:t>
            </a:r>
            <a:endParaRPr lang="zh-CN" altLang="en-US" sz="1120">
              <a:solidFill>
                <a:srgbClr val="232323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" name="图片 9" descr="timg (2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7620" y="-22860"/>
            <a:ext cx="9159875" cy="518922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矩形 2"/>
          <p:cNvSpPr/>
          <p:nvPr/>
        </p:nvSpPr>
        <p:spPr>
          <a:xfrm>
            <a:off x="457200" y="482600"/>
            <a:ext cx="5207000" cy="4038600"/>
          </a:xfrm>
          <a:prstGeom prst="rect">
            <a:avLst/>
          </a:prstGeom>
          <a:solidFill>
            <a:srgbClr val="101921">
              <a:alpha val="82000"/>
            </a:srgbClr>
          </a:solidFill>
          <a:ln w="10795">
            <a:solidFill>
              <a:srgbClr val="D2A636">
                <a:alpha val="84000"/>
              </a:srgb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736600" y="762000"/>
            <a:ext cx="3810000" cy="368300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p>
            <a:pPr algn="l"/>
            <a:r>
              <a:rPr lang="zh-CN" altLang="en-US" sz="22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经典影视资源库持续扩容</a:t>
            </a:r>
            <a:endParaRPr lang="zh-CN" altLang="en-US" sz="2200" b="1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762000" y="1193800"/>
            <a:ext cx="4191000" cy="368300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p>
            <a:pPr algn="l"/>
            <a:r>
              <a:rPr lang="en-US" altLang="en-US" sz="1120">
                <a:solidFill>
                  <a:srgbClr val="EBEFF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2026</a:t>
            </a:r>
            <a:r>
              <a:rPr lang="zh-CN" altLang="en-US" sz="1120">
                <a:solidFill>
                  <a:srgbClr val="EBEFF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年《环球影视经典》片库扩充至</a:t>
            </a:r>
            <a:r>
              <a:rPr lang="en-US" altLang="zh-CN" sz="1120">
                <a:solidFill>
                  <a:srgbClr val="EBEFF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2600</a:t>
            </a:r>
            <a:r>
              <a:rPr lang="zh-CN" altLang="en-US" sz="1120">
                <a:solidFill>
                  <a:srgbClr val="EBEFF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余部，资源更新继续向国产经典、译制配音和港台经典集中。</a:t>
            </a:r>
            <a:endParaRPr lang="zh-CN" altLang="en-US" sz="1120">
              <a:solidFill>
                <a:srgbClr val="EBEFF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812800" y="1752600"/>
            <a:ext cx="1783080" cy="368300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p>
            <a:pPr algn="l"/>
            <a:r>
              <a:rPr lang="en-US" altLang="en-US" sz="2900" b="1">
                <a:solidFill>
                  <a:srgbClr val="ECD28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2600</a:t>
            </a:r>
            <a:r>
              <a:rPr lang="zh-CN" altLang="en-US" sz="2900" b="1">
                <a:solidFill>
                  <a:srgbClr val="ECD28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余部</a:t>
            </a:r>
            <a:endParaRPr lang="zh-CN" altLang="en-US" sz="2900" b="1">
              <a:solidFill>
                <a:srgbClr val="ECD28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838200" y="2209800"/>
            <a:ext cx="1600200" cy="368300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p>
            <a:pPr algn="l"/>
            <a:r>
              <a:rPr lang="en-US" altLang="en-US" sz="950">
                <a:solidFill>
                  <a:srgbClr val="EBEFF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2026</a:t>
            </a:r>
            <a:r>
              <a:rPr lang="zh-CN" altLang="en-US" sz="950">
                <a:solidFill>
                  <a:srgbClr val="EBEFF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年片库总量</a:t>
            </a:r>
            <a:endParaRPr lang="zh-CN" altLang="en-US" sz="950">
              <a:solidFill>
                <a:srgbClr val="EBEFF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2844800" y="1752600"/>
            <a:ext cx="1701800" cy="368300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p>
            <a:pPr algn="l"/>
            <a:r>
              <a:rPr lang="en-US" altLang="en-US" sz="2900" b="1">
                <a:solidFill>
                  <a:srgbClr val="ECD28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+110</a:t>
            </a:r>
            <a:r>
              <a:rPr lang="zh-CN" altLang="en-US" sz="2900" b="1">
                <a:solidFill>
                  <a:srgbClr val="ECD28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余部</a:t>
            </a:r>
            <a:endParaRPr lang="zh-CN" altLang="en-US" sz="2900" b="1">
              <a:solidFill>
                <a:srgbClr val="ECD28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2870200" y="2209800"/>
            <a:ext cx="1600200" cy="368300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p>
            <a:pPr algn="l"/>
            <a:r>
              <a:rPr lang="zh-CN" altLang="en-US" sz="950">
                <a:solidFill>
                  <a:srgbClr val="EBEFF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较</a:t>
            </a:r>
            <a:r>
              <a:rPr lang="en-US" altLang="zh-CN" sz="950">
                <a:solidFill>
                  <a:srgbClr val="EBEFF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2025</a:t>
            </a:r>
            <a:r>
              <a:rPr lang="zh-CN" altLang="en-US" sz="950">
                <a:solidFill>
                  <a:srgbClr val="EBEFF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年新增</a:t>
            </a:r>
            <a:endParaRPr lang="zh-CN" altLang="en-US" sz="950">
              <a:solidFill>
                <a:srgbClr val="EBEFF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cxnSp>
        <p:nvCxnSpPr>
          <p:cNvPr id="19" name="直接连接符 18"/>
          <p:cNvCxnSpPr/>
          <p:nvPr/>
        </p:nvCxnSpPr>
        <p:spPr>
          <a:xfrm>
            <a:off x="812800" y="2603500"/>
            <a:ext cx="4013200" cy="635"/>
          </a:xfrm>
          <a:prstGeom prst="line">
            <a:avLst/>
          </a:prstGeom>
          <a:ln w="11430">
            <a:solidFill>
              <a:srgbClr val="D2A636">
                <a:alpha val="75000"/>
              </a:srgb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0" name="文本框 19"/>
          <p:cNvSpPr txBox="1"/>
          <p:nvPr/>
        </p:nvSpPr>
        <p:spPr>
          <a:xfrm>
            <a:off x="812800" y="2781300"/>
            <a:ext cx="1524000" cy="368300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p>
            <a:pPr algn="l"/>
            <a:r>
              <a:rPr lang="zh-CN" altLang="en-US" sz="1000" b="1">
                <a:solidFill>
                  <a:srgbClr val="ECD282"/>
                </a:solidFill>
                <a:latin typeface="微软雅黑" panose="020B0503020204020204" charset="-122"/>
                <a:ea typeface="微软雅黑" panose="020B0503020204020204" charset="-122"/>
              </a:rPr>
              <a:t>重点扩充方向</a:t>
            </a:r>
            <a:endParaRPr lang="zh-CN" altLang="en-US" sz="1000" b="1">
              <a:solidFill>
                <a:srgbClr val="ECD282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812800" y="3048000"/>
            <a:ext cx="4038600" cy="368300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p>
            <a:pPr algn="l"/>
            <a:r>
              <a:rPr lang="zh-CN" altLang="en-US" sz="102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国产经典</a:t>
            </a:r>
            <a:r>
              <a:rPr lang="en-US" altLang="zh-CN" sz="102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580</a:t>
            </a:r>
            <a:r>
              <a:rPr lang="zh-CN" altLang="en-US" sz="102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余部</a:t>
            </a:r>
            <a:r>
              <a:rPr lang="en-US" altLang="zh-CN" sz="102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</a:t>
            </a:r>
            <a:r>
              <a:rPr lang="zh-CN" altLang="en-US" sz="102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译制配音</a:t>
            </a:r>
            <a:r>
              <a:rPr lang="en-US" altLang="zh-CN" sz="102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930</a:t>
            </a:r>
            <a:r>
              <a:rPr lang="zh-CN" altLang="en-US" sz="102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余</a:t>
            </a:r>
            <a:r>
              <a:rPr lang="zh-CN" altLang="en-US" sz="102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部</a:t>
            </a:r>
            <a:r>
              <a:rPr lang="en-US" altLang="zh-CN" sz="102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</a:t>
            </a:r>
            <a:r>
              <a:rPr lang="zh-CN" altLang="en-US" sz="102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港台经典</a:t>
            </a:r>
            <a:r>
              <a:rPr lang="en-US" altLang="zh-CN" sz="102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250</a:t>
            </a:r>
            <a:r>
              <a:rPr lang="zh-CN" altLang="en-US" sz="102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余</a:t>
            </a:r>
            <a:r>
              <a:rPr lang="zh-CN" altLang="en-US" sz="102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部</a:t>
            </a:r>
            <a:endParaRPr lang="zh-CN" altLang="en-US" sz="102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812800" y="3467100"/>
            <a:ext cx="4038600" cy="368300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p>
            <a:pPr algn="l"/>
            <a:r>
              <a:rPr lang="zh-CN" altLang="en-US" sz="950">
                <a:solidFill>
                  <a:srgbClr val="E6EBEE"/>
                </a:solidFill>
                <a:latin typeface="微软雅黑" panose="020B0503020204020204" charset="-122"/>
                <a:ea typeface="微软雅黑" panose="020B0503020204020204" charset="-122"/>
              </a:rPr>
              <a:t>代表新增：海霞、创业、春苗、杜鹃山、大白鲨、飞越疯人院、唐人街、佐罗、迎春阁之风波、十四女英豪等。</a:t>
            </a:r>
            <a:endParaRPr lang="zh-CN" altLang="en-US" sz="950">
              <a:solidFill>
                <a:srgbClr val="E6EBE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" name="Poster_fourteen" descr="fourtee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420000">
            <a:off x="7702550" y="3092450"/>
            <a:ext cx="1092200" cy="1587500"/>
          </a:xfrm>
          <a:prstGeom prst="rect">
            <a:avLst/>
          </a:prstGeom>
        </p:spPr>
      </p:pic>
      <p:pic>
        <p:nvPicPr>
          <p:cNvPr id="4" name="Poster_lee_khan" descr="lee_kha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240000">
            <a:off x="7423150" y="2787650"/>
            <a:ext cx="1092200" cy="1587500"/>
          </a:xfrm>
          <a:prstGeom prst="rect">
            <a:avLst/>
          </a:prstGeom>
        </p:spPr>
      </p:pic>
      <p:pic>
        <p:nvPicPr>
          <p:cNvPr id="5" name="Poster_chinatown" descr="chinatow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00000">
            <a:off x="7169150" y="2508250"/>
            <a:ext cx="1092200" cy="1587500"/>
          </a:xfrm>
          <a:prstGeom prst="rect">
            <a:avLst/>
          </a:prstGeom>
        </p:spPr>
      </p:pic>
      <p:pic>
        <p:nvPicPr>
          <p:cNvPr id="7" name="Poster_cuckoo" descr="cuckoo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300000">
            <a:off x="6889750" y="2254250"/>
            <a:ext cx="1092200" cy="1587500"/>
          </a:xfrm>
          <a:prstGeom prst="rect">
            <a:avLst/>
          </a:prstGeom>
        </p:spPr>
      </p:pic>
      <p:pic>
        <p:nvPicPr>
          <p:cNvPr id="8" name="Poster_jaws" descr="jaws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40000">
            <a:off x="6635750" y="2025650"/>
            <a:ext cx="1092200" cy="1587500"/>
          </a:xfrm>
          <a:prstGeom prst="rect">
            <a:avLst/>
          </a:prstGeom>
        </p:spPr>
      </p:pic>
      <p:pic>
        <p:nvPicPr>
          <p:cNvPr id="9" name="Poster_dujuanshan" descr="dujuansha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360000">
            <a:off x="7499350" y="1822450"/>
            <a:ext cx="1092200" cy="1587500"/>
          </a:xfrm>
          <a:prstGeom prst="rect">
            <a:avLst/>
          </a:prstGeom>
        </p:spPr>
      </p:pic>
      <p:pic>
        <p:nvPicPr>
          <p:cNvPr id="11" name="Poster_chunmiao" descr="chunmiao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300000">
            <a:off x="7245350" y="1619250"/>
            <a:ext cx="1092200" cy="1587500"/>
          </a:xfrm>
          <a:prstGeom prst="rect">
            <a:avLst/>
          </a:prstGeom>
        </p:spPr>
      </p:pic>
      <p:pic>
        <p:nvPicPr>
          <p:cNvPr id="12" name="Poster_chuangye" descr="chuangye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1300000">
            <a:off x="6991350" y="1441450"/>
            <a:ext cx="1092200" cy="1587500"/>
          </a:xfrm>
          <a:prstGeom prst="rect">
            <a:avLst/>
          </a:prstGeom>
        </p:spPr>
      </p:pic>
      <p:pic>
        <p:nvPicPr>
          <p:cNvPr id="13" name="Poster_haixia" descr="haixia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40000">
            <a:off x="6737350" y="1289050"/>
            <a:ext cx="1092200" cy="1587500"/>
          </a:xfrm>
          <a:prstGeom prst="rect">
            <a:avLst/>
          </a:prstGeom>
        </p:spPr>
      </p:pic>
      <p:pic>
        <p:nvPicPr>
          <p:cNvPr id="23" name="Poster_zorro" descr="zorro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1420000">
            <a:off x="6153150" y="1543050"/>
            <a:ext cx="1092200" cy="1587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timg (3)"/>
          <p:cNvPicPr>
            <a:picLocks noChangeAspect="1"/>
          </p:cNvPicPr>
          <p:nvPr/>
        </p:nvPicPr>
        <p:blipFill>
          <a:blip r:embed="rId1">
            <a:clrChange>
              <a:clrFrom>
                <a:srgbClr val="F7F7F7">
                  <a:alpha val="100000"/>
                </a:srgbClr>
              </a:clrFrom>
              <a:clrTo>
                <a:srgbClr val="F7F7F7">
                  <a:alpha val="100000"/>
                  <a:alpha val="0"/>
                </a:srgbClr>
              </a:clrTo>
            </a:clrChange>
            <a:lum bright="-24000"/>
          </a:blip>
          <a:stretch>
            <a:fillRect/>
          </a:stretch>
        </p:blipFill>
        <p:spPr>
          <a:xfrm>
            <a:off x="0" y="0"/>
            <a:ext cx="9264650" cy="5178425"/>
          </a:xfrm>
          <a:prstGeom prst="rect">
            <a:avLst/>
          </a:prstGeom>
          <a:noFill/>
          <a:ln w="9525">
            <a:solidFill>
              <a:schemeClr val="accent1"/>
            </a:solidFill>
          </a:ln>
        </p:spPr>
      </p:pic>
      <p:sp>
        <p:nvSpPr>
          <p:cNvPr id="3" name="矩形 2"/>
          <p:cNvSpPr/>
          <p:nvPr/>
        </p:nvSpPr>
        <p:spPr>
          <a:xfrm>
            <a:off x="278765" y="261330"/>
            <a:ext cx="8587105" cy="4621530"/>
          </a:xfrm>
          <a:prstGeom prst="rect">
            <a:avLst/>
          </a:prstGeom>
          <a:solidFill>
            <a:schemeClr val="tx1"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标题 1"/>
          <p:cNvSpPr>
            <a:spLocks noGrp="1"/>
          </p:cNvSpPr>
          <p:nvPr/>
        </p:nvSpPr>
        <p:spPr>
          <a:xfrm>
            <a:off x="873760" y="500380"/>
            <a:ext cx="2734310" cy="39420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 anchorCtr="0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t">
              <a:lnSpc>
                <a:spcPct val="150000"/>
              </a:lnSpc>
              <a:spcBef>
                <a:spcPts val="750"/>
              </a:spcBef>
              <a:buFont typeface="Arial" panose="020B0604020202020204" pitchFamily="34" charset="0"/>
            </a:pPr>
            <a:r>
              <a:rPr lang="en-US" altLang="zh-CN" sz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公司挖掘整理和译制世界影视经典，邀请乔榛、丁建华、童自荣、曹雷等著名配音艺术家，完成上百部优秀经典影片译配。通过电视、网络与新媒体渠道，让国内外华人观众重温译配经典的风采，使“中国好声音”得以保存、发展和传承。</a:t>
            </a:r>
            <a:endParaRPr lang="en-US" altLang="zh-CN" sz="120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8" name="Voice artist photo panel"/>
          <p:cNvSpPr/>
          <p:nvPr/>
        </p:nvSpPr>
        <p:spPr>
          <a:xfrm>
            <a:off x="4343400" y="482600"/>
            <a:ext cx="4089400" cy="4127500"/>
          </a:xfrm>
          <a:prstGeom prst="rect">
            <a:avLst/>
          </a:prstGeom>
          <a:solidFill>
            <a:srgbClr val="000000">
              <a:alpha val="47000"/>
            </a:srgbClr>
          </a:solidFill>
          <a:ln>
            <a:noFill/>
          </a:ln>
        </p:spPr>
      </p:sp>
      <p:sp>
        <p:nvSpPr>
          <p:cNvPr id="9" name="Voice artists title"/>
          <p:cNvSpPr/>
          <p:nvPr/>
        </p:nvSpPr>
        <p:spPr>
          <a:xfrm>
            <a:off x="4635500" y="558800"/>
            <a:ext cx="3505200" cy="2794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/>
          <a:lstStyle/>
          <a:p>
            <a:pPr algn="ctr"/>
            <a:r>
              <a:rPr lang="zh-CN" sz="145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经典配音艺术家</a:t>
            </a:r>
            <a:endParaRPr lang="zh-CN" sz="1450"/>
          </a:p>
        </p:txBody>
      </p:sp>
      <p:pic>
        <p:nvPicPr>
          <p:cNvPr id="10" name="Voice artist qiaozhen" descr="乔榛"/>
          <p:cNvPicPr/>
          <p:nvPr/>
        </p:nvPicPr>
        <p:blipFill>
          <a:blip r:embed="rId2"/>
          <a:stretch>
            <a:fillRect/>
          </a:stretch>
        </p:blipFill>
        <p:spPr>
          <a:xfrm>
            <a:off x="4635500" y="939800"/>
            <a:ext cx="1422400" cy="1676400"/>
          </a:xfrm>
          <a:prstGeom prst="rect">
            <a:avLst/>
          </a:prstGeom>
          <a:ln w="11430">
            <a:solidFill>
              <a:srgbClr val="FFFFFF"/>
            </a:solidFill>
          </a:ln>
        </p:spPr>
      </p:pic>
      <p:sp>
        <p:nvSpPr>
          <p:cNvPr id="11" name="Caption qiaozhen"/>
          <p:cNvSpPr/>
          <p:nvPr/>
        </p:nvSpPr>
        <p:spPr>
          <a:xfrm>
            <a:off x="4635500" y="2336800"/>
            <a:ext cx="1422400" cy="279400"/>
          </a:xfrm>
          <a:prstGeom prst="rect">
            <a:avLst/>
          </a:prstGeom>
          <a:solidFill>
            <a:srgbClr val="000000">
              <a:alpha val="65000"/>
            </a:srgbClr>
          </a:solidFill>
          <a:ln>
            <a:noFill/>
          </a:ln>
        </p:spPr>
        <p:txBody>
          <a:bodyPr wrap="square" lIns="0" tIns="0" rIns="0" bIns="0" anchor="ctr"/>
          <a:lstStyle/>
          <a:p>
            <a:pPr algn="ctr"/>
            <a:r>
              <a:rPr lang="zh-CN" sz="13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乔榛</a:t>
            </a:r>
            <a:endParaRPr lang="zh-CN" sz="1300"/>
          </a:p>
        </p:txBody>
      </p:sp>
      <p:pic>
        <p:nvPicPr>
          <p:cNvPr id="12" name="Voice artist dingjianhua" descr="丁建华"/>
          <p:cNvPicPr/>
          <p:nvPr/>
        </p:nvPicPr>
        <p:blipFill>
          <a:blip r:embed="rId3"/>
          <a:stretch>
            <a:fillRect/>
          </a:stretch>
        </p:blipFill>
        <p:spPr>
          <a:xfrm>
            <a:off x="6502400" y="939800"/>
            <a:ext cx="1422400" cy="1676400"/>
          </a:xfrm>
          <a:prstGeom prst="rect">
            <a:avLst/>
          </a:prstGeom>
          <a:ln w="11430">
            <a:solidFill>
              <a:srgbClr val="FFFFFF"/>
            </a:solidFill>
          </a:ln>
        </p:spPr>
      </p:pic>
      <p:sp>
        <p:nvSpPr>
          <p:cNvPr id="13" name="Caption dingjianhua"/>
          <p:cNvSpPr/>
          <p:nvPr/>
        </p:nvSpPr>
        <p:spPr>
          <a:xfrm>
            <a:off x="6502400" y="2336800"/>
            <a:ext cx="1422400" cy="279400"/>
          </a:xfrm>
          <a:prstGeom prst="rect">
            <a:avLst/>
          </a:prstGeom>
          <a:solidFill>
            <a:srgbClr val="000000">
              <a:alpha val="65000"/>
            </a:srgbClr>
          </a:solidFill>
          <a:ln>
            <a:noFill/>
          </a:ln>
        </p:spPr>
        <p:txBody>
          <a:bodyPr wrap="square" lIns="0" tIns="0" rIns="0" bIns="0" anchor="ctr"/>
          <a:lstStyle/>
          <a:p>
            <a:pPr algn="ctr"/>
            <a:r>
              <a:rPr lang="zh-CN" sz="13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丁建华</a:t>
            </a:r>
            <a:endParaRPr lang="zh-CN" sz="1300"/>
          </a:p>
        </p:txBody>
      </p:sp>
      <p:pic>
        <p:nvPicPr>
          <p:cNvPr id="14" name="Voice artist tongzirong" descr="童自荣"/>
          <p:cNvPicPr/>
          <p:nvPr/>
        </p:nvPicPr>
        <p:blipFill>
          <a:blip r:embed="rId4"/>
          <a:stretch>
            <a:fillRect/>
          </a:stretch>
        </p:blipFill>
        <p:spPr>
          <a:xfrm>
            <a:off x="4635500" y="2794000"/>
            <a:ext cx="1422400" cy="1676400"/>
          </a:xfrm>
          <a:prstGeom prst="rect">
            <a:avLst/>
          </a:prstGeom>
          <a:ln w="11430">
            <a:solidFill>
              <a:srgbClr val="FFFFFF"/>
            </a:solidFill>
          </a:ln>
        </p:spPr>
      </p:pic>
      <p:sp>
        <p:nvSpPr>
          <p:cNvPr id="15" name="Caption tongzirong"/>
          <p:cNvSpPr/>
          <p:nvPr/>
        </p:nvSpPr>
        <p:spPr>
          <a:xfrm>
            <a:off x="4635500" y="4191000"/>
            <a:ext cx="1422400" cy="279400"/>
          </a:xfrm>
          <a:prstGeom prst="rect">
            <a:avLst/>
          </a:prstGeom>
          <a:solidFill>
            <a:srgbClr val="000000">
              <a:alpha val="65000"/>
            </a:srgbClr>
          </a:solidFill>
          <a:ln>
            <a:noFill/>
          </a:ln>
        </p:spPr>
        <p:txBody>
          <a:bodyPr wrap="square" lIns="0" tIns="0" rIns="0" bIns="0" anchor="ctr"/>
          <a:lstStyle/>
          <a:p>
            <a:pPr algn="ctr"/>
            <a:r>
              <a:rPr lang="zh-CN" sz="13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童自荣</a:t>
            </a:r>
            <a:endParaRPr lang="zh-CN" sz="1300"/>
          </a:p>
        </p:txBody>
      </p:sp>
      <p:pic>
        <p:nvPicPr>
          <p:cNvPr id="16" name="Voice artist caolei" descr="曹雷"/>
          <p:cNvPicPr/>
          <p:nvPr/>
        </p:nvPicPr>
        <p:blipFill>
          <a:blip r:embed="rId5"/>
          <a:stretch>
            <a:fillRect/>
          </a:stretch>
        </p:blipFill>
        <p:spPr>
          <a:xfrm>
            <a:off x="6502400" y="2794000"/>
            <a:ext cx="1422400" cy="1676400"/>
          </a:xfrm>
          <a:prstGeom prst="rect">
            <a:avLst/>
          </a:prstGeom>
          <a:ln w="11430">
            <a:solidFill>
              <a:srgbClr val="FFFFFF"/>
            </a:solidFill>
          </a:ln>
        </p:spPr>
      </p:pic>
      <p:sp>
        <p:nvSpPr>
          <p:cNvPr id="17" name="Caption caolei"/>
          <p:cNvSpPr/>
          <p:nvPr/>
        </p:nvSpPr>
        <p:spPr>
          <a:xfrm>
            <a:off x="6502400" y="4191000"/>
            <a:ext cx="1422400" cy="279400"/>
          </a:xfrm>
          <a:prstGeom prst="rect">
            <a:avLst/>
          </a:prstGeom>
          <a:solidFill>
            <a:srgbClr val="000000">
              <a:alpha val="65000"/>
            </a:srgbClr>
          </a:solidFill>
          <a:ln>
            <a:noFill/>
          </a:ln>
        </p:spPr>
        <p:txBody>
          <a:bodyPr wrap="square" lIns="0" tIns="0" rIns="0" bIns="0" anchor="ctr"/>
          <a:lstStyle/>
          <a:p>
            <a:pPr algn="ctr"/>
            <a:r>
              <a:rPr lang="zh-CN" sz="13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曹雷</a:t>
            </a:r>
            <a:endParaRPr lang="zh-CN" sz="13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4" name="图片 13" descr="高清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214485" cy="518350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614160" y="-30480"/>
            <a:ext cx="2106930" cy="5183505"/>
          </a:xfrm>
        </p:spPr>
        <p:txBody>
          <a:bodyPr anchor="ctr" anchorCtr="0">
            <a:noAutofit/>
          </a:bodyPr>
          <a:p>
            <a:pPr algn="l" fontAlgn="ctr">
              <a:lnSpc>
                <a:spcPct val="140000"/>
              </a:lnSpc>
            </a:pPr>
            <a:r>
              <a:rPr lang="en-US" altLang="zh-CN" sz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公司围绕经典影视资源保存与再传播，形成数字修复、高清化处理、AI上色、4K转换和多终端适配等技术流程。相关修复内容已获得国家版权局颁发的全媒体发行许可，并通过总台及广东电视台4K频道技术测试，可支撑电视电影频道、新媒体平台和主题放映等多场景传播。</a:t>
            </a:r>
            <a:endParaRPr lang="en-US" altLang="zh-CN" sz="120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13" name="图片 12" descr="高清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3205" y="936625"/>
            <a:ext cx="4250055" cy="35344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矩形 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31A30">
              <a:alpha val="58000"/>
            </a:srgbClr>
          </a:solidFill>
          <a:ln w="12700" cap="flat" cmpd="sng" algn="ctr">
            <a:noFill/>
            <a:prstDash val="solid"/>
            <a:miter lim="800000"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lumMod val="75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4" name="图片 13" descr="高清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214485" cy="5183505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342900" y="927100"/>
            <a:ext cx="5715000" cy="4038600"/>
          </a:xfrm>
          <a:prstGeom prst="rect">
            <a:avLst/>
          </a:prstGeom>
          <a:solidFill>
            <a:srgbClr val="05121F">
              <a:alpha val="86000"/>
            </a:srgbClr>
          </a:solidFill>
          <a:ln w="15875">
            <a:solidFill>
              <a:srgbClr val="DEB141">
                <a:alpha val="88000"/>
              </a:srgbClr>
            </a:solidFill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45791" dir="3378595" sx="0" sy="0" rotWithShape="0">
                    <a:srgbClr val="000000">
                      <a:alpha val="58000"/>
                    </a:srgbClr>
                  </a:outerShdw>
                </a:effectLst>
              </a14:hiddenEffects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5" name="图片 4" descr="北京经典影艺高新技术企业证书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" y="1066800"/>
            <a:ext cx="5410200" cy="3822700"/>
          </a:xfrm>
          <a:prstGeom prst="rect">
            <a:avLst/>
          </a:prstGeom>
          <a:ln w="9525"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1750" dir="3187805" sx="0" sy="0" rotWithShape="0">
                    <a:srgbClr val="000000">
                      <a:alpha val="45000"/>
                    </a:srgbClr>
                  </a:outerShdw>
                </a:effectLst>
              </a14:hiddenEffects>
            </a:ext>
          </a:extLst>
        </p:spPr>
      </p:pic>
      <p:sp>
        <p:nvSpPr>
          <p:cNvPr id="6" name="文本框 5"/>
          <p:cNvSpPr txBox="1"/>
          <p:nvPr/>
        </p:nvSpPr>
        <p:spPr>
          <a:xfrm>
            <a:off x="482600" y="279400"/>
            <a:ext cx="2794000" cy="368300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p>
            <a:pPr algn="l"/>
            <a:r>
              <a:rPr lang="zh-CN" altLang="en-US" sz="22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技术资质认证</a:t>
            </a:r>
            <a:endParaRPr lang="zh-CN" altLang="en-US" sz="2200" b="1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7" name="直接连接符 6"/>
          <p:cNvCxnSpPr/>
          <p:nvPr/>
        </p:nvCxnSpPr>
        <p:spPr>
          <a:xfrm>
            <a:off x="482600" y="698500"/>
            <a:ext cx="1917700" cy="635"/>
          </a:xfrm>
          <a:prstGeom prst="line">
            <a:avLst/>
          </a:prstGeom>
          <a:ln w="25400">
            <a:solidFill>
              <a:srgbClr val="DEB14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8" name="文本框 7"/>
          <p:cNvSpPr txBox="1"/>
          <p:nvPr/>
        </p:nvSpPr>
        <p:spPr>
          <a:xfrm>
            <a:off x="2603500" y="558800"/>
            <a:ext cx="5638800" cy="368300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p>
            <a:pPr algn="l"/>
            <a:r>
              <a:rPr lang="zh-CN" altLang="en-US" sz="1050">
                <a:solidFill>
                  <a:srgbClr val="E8F4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以高新技术企业认定，支撑经典影视数字化修复、</a:t>
            </a:r>
            <a:r>
              <a:rPr lang="en-US" altLang="zh-CN" sz="1050">
                <a:solidFill>
                  <a:srgbClr val="E8F4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AI </a:t>
            </a:r>
            <a:r>
              <a:rPr lang="zh-CN" altLang="en-US" sz="1050">
                <a:solidFill>
                  <a:srgbClr val="E8F4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上色与</a:t>
            </a:r>
            <a:r>
              <a:rPr lang="en-US" altLang="zh-CN" sz="1050">
                <a:solidFill>
                  <a:srgbClr val="E8F4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4K </a:t>
            </a:r>
            <a:r>
              <a:rPr lang="zh-CN" altLang="en-US" sz="1050">
                <a:solidFill>
                  <a:srgbClr val="E8F4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转换能力。</a:t>
            </a:r>
            <a:endParaRPr lang="zh-CN" altLang="en-US" sz="1050">
              <a:solidFill>
                <a:srgbClr val="E8F4FF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6299200" y="1066800"/>
            <a:ext cx="2349500" cy="3822700"/>
          </a:xfrm>
          <a:prstGeom prst="rect">
            <a:avLst/>
          </a:prstGeom>
          <a:solidFill>
            <a:srgbClr val="031A30">
              <a:alpha val="82000"/>
            </a:srgbClr>
          </a:solidFill>
          <a:ln w="9525">
            <a:solidFill>
              <a:srgbClr val="55B5E2">
                <a:alpha val="45000"/>
              </a:srgb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10" name="直接连接符 9"/>
          <p:cNvCxnSpPr/>
          <p:nvPr/>
        </p:nvCxnSpPr>
        <p:spPr>
          <a:xfrm>
            <a:off x="6172200" y="1117600"/>
            <a:ext cx="635" cy="3733800"/>
          </a:xfrm>
          <a:prstGeom prst="line">
            <a:avLst/>
          </a:prstGeom>
          <a:ln w="17780">
            <a:solidFill>
              <a:srgbClr val="DEB141">
                <a:alpha val="92000"/>
              </a:srgb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1" name="文本框 10"/>
          <p:cNvSpPr txBox="1"/>
          <p:nvPr/>
        </p:nvSpPr>
        <p:spPr>
          <a:xfrm>
            <a:off x="6502400" y="1308100"/>
            <a:ext cx="914400" cy="368300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p>
            <a:pPr algn="l"/>
            <a:r>
              <a:rPr lang="zh-CN" altLang="en-US" sz="1000" b="1">
                <a:solidFill>
                  <a:srgbClr val="DEB141"/>
                </a:solidFill>
                <a:latin typeface="微软雅黑" panose="020B0503020204020204" charset="-122"/>
                <a:ea typeface="微软雅黑" panose="020B0503020204020204" charset="-122"/>
              </a:rPr>
              <a:t>官方认定</a:t>
            </a:r>
            <a:endParaRPr lang="zh-CN" altLang="en-US" sz="1000" b="1">
              <a:solidFill>
                <a:srgbClr val="DEB14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6502400" y="1562100"/>
            <a:ext cx="1905000" cy="368300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p>
            <a:pPr algn="l"/>
            <a:r>
              <a:rPr lang="zh-CN" altLang="en-US" sz="21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高新技术企业</a:t>
            </a:r>
            <a:endParaRPr lang="zh-CN" altLang="en-US" sz="2100" b="1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6502400" y="1993900"/>
            <a:ext cx="1828800" cy="368300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p>
            <a:pPr algn="l"/>
            <a:r>
              <a:rPr lang="zh-CN" altLang="en-US" sz="1050">
                <a:solidFill>
                  <a:srgbClr val="E8F4FF"/>
                </a:solidFill>
                <a:latin typeface="微软雅黑" panose="020B0503020204020204" charset="-122"/>
                <a:ea typeface="微软雅黑" panose="020B0503020204020204" charset="-122"/>
              </a:rPr>
              <a:t>企业技术创新能力与研发基础获得权威认证。</a:t>
            </a:r>
            <a:endParaRPr lang="zh-CN" altLang="en-US" sz="1050">
              <a:solidFill>
                <a:srgbClr val="E8F4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16" name="直接连接符 15"/>
          <p:cNvCxnSpPr/>
          <p:nvPr/>
        </p:nvCxnSpPr>
        <p:spPr>
          <a:xfrm>
            <a:off x="6502400" y="2565400"/>
            <a:ext cx="1879600" cy="635"/>
          </a:xfrm>
          <a:prstGeom prst="line">
            <a:avLst/>
          </a:prstGeom>
          <a:ln w="8255">
            <a:solidFill>
              <a:srgbClr val="70D2FF">
                <a:alpha val="48000"/>
              </a:srgb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7" name="文本框 16"/>
          <p:cNvSpPr txBox="1"/>
          <p:nvPr/>
        </p:nvSpPr>
        <p:spPr>
          <a:xfrm>
            <a:off x="6502400" y="2692400"/>
            <a:ext cx="812800" cy="368300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p>
            <a:pPr algn="l"/>
            <a:r>
              <a:rPr lang="zh-CN" altLang="en-US" sz="920">
                <a:solidFill>
                  <a:srgbClr val="DEB141"/>
                </a:solidFill>
                <a:latin typeface="微软雅黑" panose="020B0503020204020204" charset="-122"/>
                <a:ea typeface="微软雅黑" panose="020B0503020204020204" charset="-122"/>
              </a:rPr>
              <a:t>发证时间</a:t>
            </a:r>
            <a:endParaRPr lang="zh-CN" altLang="en-US" sz="920">
              <a:solidFill>
                <a:srgbClr val="DEB14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6502400" y="2895600"/>
            <a:ext cx="1955800" cy="368300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p>
            <a:pPr algn="l"/>
            <a:r>
              <a:rPr lang="en-US" altLang="en-US" sz="17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2025.12.30</a:t>
            </a:r>
            <a:endParaRPr lang="en-US" altLang="en-US" sz="1700" b="1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19" name="直接连接符 18"/>
          <p:cNvCxnSpPr/>
          <p:nvPr/>
        </p:nvCxnSpPr>
        <p:spPr>
          <a:xfrm>
            <a:off x="6502400" y="3162300"/>
            <a:ext cx="1879600" cy="635"/>
          </a:xfrm>
          <a:prstGeom prst="line">
            <a:avLst/>
          </a:prstGeom>
          <a:ln w="8255">
            <a:solidFill>
              <a:srgbClr val="70D2FF">
                <a:alpha val="48000"/>
              </a:srgb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0" name="文本框 19"/>
          <p:cNvSpPr txBox="1"/>
          <p:nvPr/>
        </p:nvSpPr>
        <p:spPr>
          <a:xfrm>
            <a:off x="6502400" y="3289300"/>
            <a:ext cx="812800" cy="368300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p>
            <a:pPr algn="l"/>
            <a:r>
              <a:rPr lang="zh-CN" altLang="en-US" sz="920">
                <a:solidFill>
                  <a:srgbClr val="DEB141"/>
                </a:solidFill>
                <a:latin typeface="微软雅黑" panose="020B0503020204020204" charset="-122"/>
                <a:ea typeface="微软雅黑" panose="020B0503020204020204" charset="-122"/>
              </a:rPr>
              <a:t>证书编号</a:t>
            </a:r>
            <a:endParaRPr lang="zh-CN" altLang="en-US" sz="920">
              <a:solidFill>
                <a:srgbClr val="DEB14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6502400" y="3492500"/>
            <a:ext cx="1955800" cy="368300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p>
            <a:pPr algn="l"/>
            <a:r>
              <a:rPr lang="en-US" altLang="en-US" sz="112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GR202511008737</a:t>
            </a:r>
            <a:endParaRPr lang="en-US" altLang="en-US" sz="1120" b="1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22" name="直接连接符 21"/>
          <p:cNvCxnSpPr/>
          <p:nvPr/>
        </p:nvCxnSpPr>
        <p:spPr>
          <a:xfrm>
            <a:off x="6502400" y="3797300"/>
            <a:ext cx="1879600" cy="635"/>
          </a:xfrm>
          <a:prstGeom prst="line">
            <a:avLst/>
          </a:prstGeom>
          <a:ln w="8255">
            <a:solidFill>
              <a:srgbClr val="70D2FF">
                <a:alpha val="48000"/>
              </a:srgb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3" name="文本框 22"/>
          <p:cNvSpPr txBox="1"/>
          <p:nvPr/>
        </p:nvSpPr>
        <p:spPr>
          <a:xfrm>
            <a:off x="6502400" y="3924300"/>
            <a:ext cx="812800" cy="368300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p>
            <a:pPr algn="l"/>
            <a:r>
              <a:rPr lang="zh-CN" altLang="en-US" sz="920">
                <a:solidFill>
                  <a:srgbClr val="DEB141"/>
                </a:solidFill>
                <a:latin typeface="微软雅黑" panose="020B0503020204020204" charset="-122"/>
                <a:ea typeface="微软雅黑" panose="020B0503020204020204" charset="-122"/>
              </a:rPr>
              <a:t>有效期</a:t>
            </a:r>
            <a:endParaRPr lang="zh-CN" altLang="en-US" sz="920">
              <a:solidFill>
                <a:srgbClr val="DEB14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6502400" y="4127500"/>
            <a:ext cx="1955800" cy="368300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p>
            <a:pPr algn="l"/>
            <a:r>
              <a:rPr lang="zh-CN" altLang="en-US" sz="17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三年</a:t>
            </a:r>
            <a:endParaRPr lang="zh-CN" altLang="en-US" sz="1700" b="1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6502400" y="4559300"/>
            <a:ext cx="1905000" cy="368300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p>
            <a:pPr algn="l"/>
            <a:r>
              <a:rPr lang="zh-CN" altLang="en-US" sz="850">
                <a:solidFill>
                  <a:srgbClr val="E8F4FF"/>
                </a:solidFill>
                <a:latin typeface="微软雅黑" panose="020B0503020204020204" charset="-122"/>
                <a:ea typeface="微软雅黑" panose="020B0503020204020204" charset="-122"/>
              </a:rPr>
              <a:t>北京经典影艺文化科技有限公司</a:t>
            </a:r>
            <a:endParaRPr lang="zh-CN" altLang="en-US" sz="850">
              <a:solidFill>
                <a:srgbClr val="E8F4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0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7145" y="8255"/>
            <a:ext cx="9178290" cy="5192395"/>
          </a:xfrm>
          <a:prstGeom prst="rect">
            <a:avLst/>
          </a:prstGeom>
        </p:spPr>
      </p:pic>
      <p:sp>
        <p:nvSpPr>
          <p:cNvPr id="23" name="矩形 22" hidden="1"/>
          <p:cNvSpPr/>
          <p:nvPr/>
        </p:nvSpPr>
        <p:spPr>
          <a:xfrm>
            <a:off x="295275" y="285460"/>
            <a:ext cx="8587105" cy="4621530"/>
          </a:xfrm>
          <a:prstGeom prst="rect">
            <a:avLst/>
          </a:prstGeom>
          <a:solidFill>
            <a:schemeClr val="bg1"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4186555" y="429260"/>
            <a:ext cx="4574540" cy="4427220"/>
          </a:xfrm>
        </p:spPr>
        <p:txBody>
          <a:bodyPr anchor="ctr" anchorCtr="0">
            <a:noAutofit/>
          </a:bodyPr>
          <a:p>
            <a:pPr algn="l" fontAlgn="ctr">
              <a:lnSpc>
                <a:spcPct val="170000"/>
              </a:lnSpc>
            </a:pPr>
            <a:r>
              <a:rPr lang="en-US" altLang="zh-CN" sz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公司已与中央及地方电视台、专业电影频道、音像出版机构、航空媒体、长视频及新媒体平台建立长期合作渠道。
播出与发行覆盖CCTV-6、央视及地方卫视频道、东方电影频道等专业电影频道，并延伸至IPTV、省级有线电视、航空媒体和互联网平台，为经典影片的多场景传播奠定渠道基础。</a:t>
            </a:r>
            <a:endParaRPr lang="zh-CN" altLang="en-US" sz="120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14" name="图片 13" descr="中国东方航空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57200" y="-1615440"/>
            <a:ext cx="259396" cy="216000"/>
          </a:xfrm>
          <a:prstGeom prst="rect">
            <a:avLst/>
          </a:prstGeom>
        </p:spPr>
      </p:pic>
      <p:pic>
        <p:nvPicPr>
          <p:cNvPr id="15" name="图片 14" descr="中国国际航空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24815" y="-1376680"/>
            <a:ext cx="273308" cy="216000"/>
          </a:xfrm>
          <a:prstGeom prst="rect">
            <a:avLst/>
          </a:prstGeom>
        </p:spPr>
      </p:pic>
      <p:pic>
        <p:nvPicPr>
          <p:cNvPr id="21" name="图片 20" descr="珠江电影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74955" y="-2456815"/>
            <a:ext cx="208186" cy="216000"/>
          </a:xfrm>
          <a:prstGeom prst="rect">
            <a:avLst/>
          </a:prstGeom>
        </p:spPr>
      </p:pic>
      <p:pic>
        <p:nvPicPr>
          <p:cNvPr id="38" name="图片 37" descr="华泰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50215" y="-2443480"/>
            <a:ext cx="216273" cy="216000"/>
          </a:xfrm>
          <a:prstGeom prst="rect">
            <a:avLst/>
          </a:prstGeom>
        </p:spPr>
      </p:pic>
      <p:grpSp>
        <p:nvGrpSpPr>
          <p:cNvPr id="46" name="组合 45"/>
          <p:cNvGrpSpPr/>
          <p:nvPr/>
        </p:nvGrpSpPr>
        <p:grpSpPr>
          <a:xfrm>
            <a:off x="652145" y="1800860"/>
            <a:ext cx="3241675" cy="2069465"/>
            <a:chOff x="8031" y="1079"/>
            <a:chExt cx="4735" cy="3023"/>
          </a:xfrm>
        </p:grpSpPr>
        <p:pic>
          <p:nvPicPr>
            <p:cNvPr id="6" name="图片 5" descr="1905电影网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279" y="1579"/>
              <a:ext cx="967" cy="340"/>
            </a:xfrm>
            <a:prstGeom prst="rect">
              <a:avLst/>
            </a:prstGeom>
          </p:spPr>
        </p:pic>
        <p:pic>
          <p:nvPicPr>
            <p:cNvPr id="7" name="图片 6" descr="上海卫视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123" y="2637"/>
              <a:ext cx="671" cy="390"/>
            </a:xfrm>
            <a:prstGeom prst="rect">
              <a:avLst/>
            </a:prstGeom>
          </p:spPr>
        </p:pic>
        <p:pic>
          <p:nvPicPr>
            <p:cNvPr id="8" name="图片 7" descr="深圳卫视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803" y="3762"/>
              <a:ext cx="558" cy="340"/>
            </a:xfrm>
            <a:prstGeom prst="rect">
              <a:avLst/>
            </a:prstGeom>
          </p:spPr>
        </p:pic>
        <p:pic>
          <p:nvPicPr>
            <p:cNvPr id="9" name="图片 8" descr="四川卫视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2062" y="2142"/>
              <a:ext cx="704" cy="340"/>
            </a:xfrm>
            <a:prstGeom prst="rect">
              <a:avLst/>
            </a:prstGeom>
          </p:spPr>
        </p:pic>
        <p:pic>
          <p:nvPicPr>
            <p:cNvPr id="10" name="图片 9" descr="搜狐视频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1392" y="1721"/>
              <a:ext cx="340" cy="340"/>
            </a:xfrm>
            <a:prstGeom prst="rect">
              <a:avLst/>
            </a:prstGeom>
          </p:spPr>
        </p:pic>
        <p:pic>
          <p:nvPicPr>
            <p:cNvPr id="11" name="图片 10" descr="潇湘电影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0846" y="3672"/>
              <a:ext cx="546" cy="340"/>
            </a:xfrm>
            <a:prstGeom prst="rect">
              <a:avLst/>
            </a:prstGeom>
          </p:spPr>
        </p:pic>
        <p:pic>
          <p:nvPicPr>
            <p:cNvPr id="12" name="图片 11" descr="央视风云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951" y="2786"/>
              <a:ext cx="634" cy="340"/>
            </a:xfrm>
            <a:prstGeom prst="rect">
              <a:avLst/>
            </a:prstGeom>
          </p:spPr>
        </p:pic>
        <p:pic>
          <p:nvPicPr>
            <p:cNvPr id="13" name="图片 12" descr="浙江卫视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2380" y="2847"/>
              <a:ext cx="386" cy="493"/>
            </a:xfrm>
            <a:prstGeom prst="rect">
              <a:avLst/>
            </a:prstGeom>
          </p:spPr>
        </p:pic>
        <p:pic>
          <p:nvPicPr>
            <p:cNvPr id="16" name="图片 15" descr="中国南方航空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1850" y="1682"/>
              <a:ext cx="493" cy="340"/>
            </a:xfrm>
            <a:prstGeom prst="rect">
              <a:avLst/>
            </a:prstGeom>
          </p:spPr>
        </p:pic>
        <p:pic>
          <p:nvPicPr>
            <p:cNvPr id="17" name="图片 16" descr="重庆卫视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9479" y="1162"/>
              <a:ext cx="490" cy="340"/>
            </a:xfrm>
            <a:prstGeom prst="rect">
              <a:avLst/>
            </a:prstGeom>
          </p:spPr>
        </p:pic>
        <p:pic>
          <p:nvPicPr>
            <p:cNvPr id="22" name="图片 21" descr="cctv 1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9702" y="2637"/>
              <a:ext cx="1595" cy="489"/>
            </a:xfrm>
            <a:prstGeom prst="rect">
              <a:avLst/>
            </a:prstGeom>
          </p:spPr>
        </p:pic>
        <p:pic>
          <p:nvPicPr>
            <p:cNvPr id="24" name="图片 23" descr="CCTV 6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9145" y="2191"/>
              <a:ext cx="1158" cy="291"/>
            </a:xfrm>
            <a:prstGeom prst="rect">
              <a:avLst/>
            </a:prstGeom>
          </p:spPr>
        </p:pic>
        <p:pic>
          <p:nvPicPr>
            <p:cNvPr id="25" name="图片 24" descr="cctv 9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10653" y="2142"/>
              <a:ext cx="1085" cy="340"/>
            </a:xfrm>
            <a:prstGeom prst="rect">
              <a:avLst/>
            </a:prstGeom>
          </p:spPr>
        </p:pic>
        <p:pic>
          <p:nvPicPr>
            <p:cNvPr id="26" name="图片 25" descr="cctv 15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9538" y="1579"/>
              <a:ext cx="1088" cy="340"/>
            </a:xfrm>
            <a:prstGeom prst="rect">
              <a:avLst/>
            </a:prstGeom>
          </p:spPr>
        </p:pic>
        <p:pic>
          <p:nvPicPr>
            <p:cNvPr id="27" name="图片 26" descr="安徽卫视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9702" y="3223"/>
              <a:ext cx="655" cy="406"/>
            </a:xfrm>
            <a:prstGeom prst="rect">
              <a:avLst/>
            </a:prstGeom>
          </p:spPr>
        </p:pic>
        <p:pic>
          <p:nvPicPr>
            <p:cNvPr id="28" name="图片 27" descr="大圣文化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8031" y="3672"/>
              <a:ext cx="1215" cy="340"/>
            </a:xfrm>
            <a:prstGeom prst="rect">
              <a:avLst/>
            </a:prstGeom>
          </p:spPr>
        </p:pic>
        <p:pic>
          <p:nvPicPr>
            <p:cNvPr id="29" name="图片 28" descr="东方电影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8491" y="3180"/>
              <a:ext cx="543" cy="492"/>
            </a:xfrm>
            <a:prstGeom prst="rect">
              <a:avLst/>
            </a:prstGeom>
          </p:spPr>
        </p:pic>
        <p:pic>
          <p:nvPicPr>
            <p:cNvPr id="30" name="图片 29" descr="风行视频"/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8893" y="1079"/>
              <a:ext cx="340" cy="340"/>
            </a:xfrm>
            <a:prstGeom prst="rect">
              <a:avLst/>
            </a:prstGeom>
          </p:spPr>
        </p:pic>
        <p:pic>
          <p:nvPicPr>
            <p:cNvPr id="31" name="图片 30" descr="凤凰卫视"/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12197" y="3422"/>
              <a:ext cx="546" cy="454"/>
            </a:xfrm>
            <a:prstGeom prst="rect">
              <a:avLst/>
            </a:prstGeom>
          </p:spPr>
        </p:pic>
        <p:pic>
          <p:nvPicPr>
            <p:cNvPr id="32" name="图片 31" descr="港龙航空"/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11473" y="2540"/>
              <a:ext cx="465" cy="340"/>
            </a:xfrm>
            <a:prstGeom prst="rect">
              <a:avLst/>
            </a:prstGeom>
          </p:spPr>
        </p:pic>
        <p:pic>
          <p:nvPicPr>
            <p:cNvPr id="33" name="图片 32" descr="广东南方卫视"/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10369" y="3422"/>
              <a:ext cx="425" cy="340"/>
            </a:xfrm>
            <a:prstGeom prst="rect">
              <a:avLst/>
            </a:prstGeom>
          </p:spPr>
        </p:pic>
        <p:pic>
          <p:nvPicPr>
            <p:cNvPr id="34" name="图片 33" descr="广东卫视"/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11794" y="3672"/>
              <a:ext cx="403" cy="340"/>
            </a:xfrm>
            <a:prstGeom prst="rect">
              <a:avLst/>
            </a:prstGeom>
          </p:spPr>
        </p:pic>
        <p:pic>
          <p:nvPicPr>
            <p:cNvPr id="35" name="图片 34" descr="国视文化"/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10303" y="1079"/>
              <a:ext cx="747" cy="340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36" name="图片 35" descr="湖南卫视"/>
            <p:cNvPicPr>
              <a:picLocks noChangeAspect="1"/>
            </p:cNvPicPr>
            <p:nvPr/>
          </p:nvPicPr>
          <p:blipFill>
            <a:blip r:embed="rId29"/>
            <a:stretch>
              <a:fillRect/>
            </a:stretch>
          </p:blipFill>
          <p:spPr>
            <a:xfrm>
              <a:off x="12197" y="1233"/>
              <a:ext cx="433" cy="340"/>
            </a:xfrm>
            <a:prstGeom prst="rect">
              <a:avLst/>
            </a:prstGeom>
          </p:spPr>
        </p:pic>
        <p:pic>
          <p:nvPicPr>
            <p:cNvPr id="37" name="图片 36" descr="华数传媒"/>
            <p:cNvPicPr>
              <a:picLocks noChangeAspect="1"/>
            </p:cNvPicPr>
            <p:nvPr/>
          </p:nvPicPr>
          <p:blipFill>
            <a:blip r:embed="rId30"/>
            <a:stretch>
              <a:fillRect/>
            </a:stretch>
          </p:blipFill>
          <p:spPr>
            <a:xfrm>
              <a:off x="11297" y="1162"/>
              <a:ext cx="393" cy="340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39" name="图片 38" descr="江苏卫视"/>
            <p:cNvPicPr>
              <a:picLocks noChangeAspect="1"/>
            </p:cNvPicPr>
            <p:nvPr/>
          </p:nvPicPr>
          <p:blipFill>
            <a:blip r:embed="rId31"/>
            <a:stretch>
              <a:fillRect/>
            </a:stretch>
          </p:blipFill>
          <p:spPr>
            <a:xfrm>
              <a:off x="11850" y="3000"/>
              <a:ext cx="439" cy="340"/>
            </a:xfrm>
            <a:prstGeom prst="rect">
              <a:avLst/>
            </a:prstGeom>
          </p:spPr>
        </p:pic>
        <p:pic>
          <p:nvPicPr>
            <p:cNvPr id="40" name="图片 39" descr="江西卫视"/>
            <p:cNvPicPr>
              <a:picLocks noChangeAspect="1"/>
            </p:cNvPicPr>
            <p:nvPr/>
          </p:nvPicPr>
          <p:blipFill>
            <a:blip r:embed="rId32"/>
            <a:stretch>
              <a:fillRect/>
            </a:stretch>
          </p:blipFill>
          <p:spPr>
            <a:xfrm>
              <a:off x="11233" y="3332"/>
              <a:ext cx="505" cy="340"/>
            </a:xfrm>
            <a:prstGeom prst="rect">
              <a:avLst/>
            </a:prstGeom>
          </p:spPr>
        </p:pic>
        <p:pic>
          <p:nvPicPr>
            <p:cNvPr id="41" name="图片 40" descr="辽宁卫视"/>
            <p:cNvPicPr>
              <a:picLocks noChangeAspect="1"/>
            </p:cNvPicPr>
            <p:nvPr/>
          </p:nvPicPr>
          <p:blipFill>
            <a:blip r:embed="rId33"/>
            <a:stretch>
              <a:fillRect/>
            </a:stretch>
          </p:blipFill>
          <p:spPr>
            <a:xfrm>
              <a:off x="10794" y="1579"/>
              <a:ext cx="386" cy="340"/>
            </a:xfrm>
            <a:prstGeom prst="rect">
              <a:avLst/>
            </a:prstGeom>
          </p:spPr>
        </p:pic>
        <p:pic>
          <p:nvPicPr>
            <p:cNvPr id="42" name="图片 41" descr="内蒙古卫视"/>
            <p:cNvPicPr>
              <a:picLocks noChangeAspect="1"/>
            </p:cNvPicPr>
            <p:nvPr/>
          </p:nvPicPr>
          <p:blipFill>
            <a:blip r:embed="rId34"/>
            <a:stretch>
              <a:fillRect/>
            </a:stretch>
          </p:blipFill>
          <p:spPr>
            <a:xfrm>
              <a:off x="8279" y="2022"/>
              <a:ext cx="614" cy="460"/>
            </a:xfrm>
            <a:prstGeom prst="rect">
              <a:avLst/>
            </a:prstGeom>
          </p:spPr>
        </p:pic>
        <p:pic>
          <p:nvPicPr>
            <p:cNvPr id="43" name="图片 42" descr="俏佳人"/>
            <p:cNvPicPr>
              <a:picLocks noChangeAspect="1"/>
            </p:cNvPicPr>
            <p:nvPr/>
          </p:nvPicPr>
          <p:blipFill>
            <a:blip r:embed="rId35"/>
            <a:stretch>
              <a:fillRect/>
            </a:stretch>
          </p:blipFill>
          <p:spPr>
            <a:xfrm>
              <a:off x="9080" y="3332"/>
              <a:ext cx="856" cy="496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900" decel="10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bldLvl="0" animBg="1"/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4130" y="-10795"/>
            <a:ext cx="9190355" cy="5168900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288925" y="288000"/>
            <a:ext cx="8587105" cy="4621530"/>
          </a:xfrm>
          <a:prstGeom prst="rect">
            <a:avLst/>
          </a:prstGeom>
          <a:solidFill>
            <a:schemeClr val="bg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569595" y="3924935"/>
            <a:ext cx="8059420" cy="969645"/>
          </a:xfrm>
        </p:spPr>
        <p:txBody>
          <a:bodyPr anchor="ctr" anchorCtr="0">
            <a:noAutofit/>
          </a:bodyPr>
          <a:p>
            <a:pPr algn="l" fontAlgn="ctr">
              <a:lnSpc>
                <a:spcPct val="120000"/>
              </a:lnSpc>
            </a:pPr>
            <a:r>
              <a:rPr lang="en-US" altLang="zh-CN" sz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为纪念新中国译制片诞生六十五</a:t>
            </a:r>
            <a:r>
              <a:rPr lang="zh-CN" altLang="en-US" sz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和七十周年</a:t>
            </a:r>
            <a:r>
              <a:rPr lang="en-US" altLang="zh-CN" sz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</a:t>
            </a:r>
            <a:r>
              <a:rPr lang="zh-CN" altLang="en-US" sz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我</a:t>
            </a:r>
            <a:r>
              <a:rPr lang="en-US" altLang="zh-CN" sz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公司策划摄制的大型文献纪录片《我爱译制片》（播出时改为：永恒的魅力）在央视电影频道（CCTV-6）播出后各方面反映强烈。为此，中宣部、文化部和国家新闻出版广电总局专门举办“译制片研讨班”，探求中国译制片的振兴规划。</a:t>
            </a:r>
            <a:endParaRPr lang="en-US" altLang="zh-CN" sz="120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18" name="图片 17" descr="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1435" y="2205355"/>
            <a:ext cx="3200359" cy="180000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9" name="图片 18" descr="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1435" y="405130"/>
            <a:ext cx="3200359" cy="180000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21" name="图片 20" descr="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1835" y="394335"/>
            <a:ext cx="3200359" cy="180000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22" name="图片 21" descr="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21835" y="2205355"/>
            <a:ext cx="3200359" cy="180000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24" name="图片 23" descr="3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21835" y="2194560"/>
            <a:ext cx="3200359" cy="180000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25" name="图片 24" descr="3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21435" y="2205355"/>
            <a:ext cx="3200359" cy="180000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26" name="图片 25" descr="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21835" y="405130"/>
            <a:ext cx="3200359" cy="180000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27" name="图片 26" descr="/Users/wangchun/Desktop/PPT/ppt/我爱译制片/31.png31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321732" y="405130"/>
            <a:ext cx="3199765" cy="180000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2" name="图片 1" descr="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21435" y="405130"/>
            <a:ext cx="6402070" cy="36010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000"/>
                            </p:stCondLst>
                            <p:childTnLst>
                              <p:par>
                                <p:cTn id="54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600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bldLvl="0" animBg="1"/>
      <p:bldP spid="3" grpId="0" uiExpand="1" build="p"/>
    </p:bldLst>
  </p:timing>
</p:sld>
</file>

<file path=ppt/tags/tag1.xml><?xml version="1.0" encoding="utf-8"?>
<p:tagLst xmlns:p="http://schemas.openxmlformats.org/presentationml/2006/main">
  <p:tag name="KSO_WM_DIAGRAM_VIRTUALLY_FRAME" val="{&quot;height&quot;:105,&quot;left&quot;:58,&quot;top&quot;:126,&quot;width&quot;:588}"/>
</p:tagLst>
</file>

<file path=ppt/tags/tag10.xml><?xml version="1.0" encoding="utf-8"?>
<p:tagLst xmlns:p="http://schemas.openxmlformats.org/presentationml/2006/main">
  <p:tag name="KSO_WM_DIAGRAM_VIRTUALLY_FRAME" val="{&quot;height&quot;:105,&quot;left&quot;:58,&quot;top&quot;:126,&quot;width&quot;:588}"/>
</p:tagLst>
</file>

<file path=ppt/tags/tag11.xml><?xml version="1.0" encoding="utf-8"?>
<p:tagLst xmlns:p="http://schemas.openxmlformats.org/presentationml/2006/main">
  <p:tag name="KSO_WM_DIAGRAM_VIRTUALLY_FRAME" val="{&quot;height&quot;:105,&quot;left&quot;:58,&quot;top&quot;:126,&quot;width&quot;:588}"/>
</p:tagLst>
</file>

<file path=ppt/tags/tag12.xml><?xml version="1.0" encoding="utf-8"?>
<p:tagLst xmlns:p="http://schemas.openxmlformats.org/presentationml/2006/main">
  <p:tag name="KSO_WM_DIAGRAM_VIRTUALLY_FRAME" val="{&quot;height&quot;:105,&quot;left&quot;:58,&quot;top&quot;:126,&quot;width&quot;:588}"/>
</p:tagLst>
</file>

<file path=ppt/tags/tag13.xml><?xml version="1.0" encoding="utf-8"?>
<p:tagLst xmlns:p="http://schemas.openxmlformats.org/presentationml/2006/main">
  <p:tag name="KSO_WM_DIAGRAM_VIRTUALLY_FRAME" val="{&quot;height&quot;:105,&quot;left&quot;:58,&quot;top&quot;:126,&quot;width&quot;:588}"/>
</p:tagLst>
</file>

<file path=ppt/tags/tag14.xml><?xml version="1.0" encoding="utf-8"?>
<p:tagLst xmlns:p="http://schemas.openxmlformats.org/presentationml/2006/main">
  <p:tag name="KSO_WM_DIAGRAM_VIRTUALLY_FRAME" val="{&quot;height&quot;:105,&quot;left&quot;:58,&quot;top&quot;:126,&quot;width&quot;:588}"/>
</p:tagLst>
</file>

<file path=ppt/tags/tag15.xml><?xml version="1.0" encoding="utf-8"?>
<p:tagLst xmlns:p="http://schemas.openxmlformats.org/presentationml/2006/main">
  <p:tag name="KSO_WM_DIAGRAM_VIRTUALLY_FRAME" val="{&quot;height&quot;:105,&quot;left&quot;:58,&quot;top&quot;:126,&quot;width&quot;:588}"/>
</p:tagLst>
</file>

<file path=ppt/tags/tag16.xml><?xml version="1.0" encoding="utf-8"?>
<p:tagLst xmlns:p="http://schemas.openxmlformats.org/presentationml/2006/main">
  <p:tag name="KSO_WM_DIAGRAM_VIRTUALLY_FRAME" val="{&quot;height&quot;:105,&quot;left&quot;:58,&quot;top&quot;:126,&quot;width&quot;:588}"/>
</p:tagLst>
</file>

<file path=ppt/tags/tag17.xml><?xml version="1.0" encoding="utf-8"?>
<p:tagLst xmlns:p="http://schemas.openxmlformats.org/presentationml/2006/main">
  <p:tag name="KSO_WM_DIAGRAM_VIRTUALLY_FRAME" val="{&quot;height&quot;:105,&quot;left&quot;:58,&quot;top&quot;:126,&quot;width&quot;:588}"/>
</p:tagLst>
</file>

<file path=ppt/tags/tag18.xml><?xml version="1.0" encoding="utf-8"?>
<p:tagLst xmlns:p="http://schemas.openxmlformats.org/presentationml/2006/main">
  <p:tag name="KSO_WM_DIAGRAM_VIRTUALLY_FRAME" val="{&quot;height&quot;:105,&quot;left&quot;:58,&quot;top&quot;:126,&quot;width&quot;:588}"/>
</p:tagLst>
</file>

<file path=ppt/tags/tag19.xml><?xml version="1.0" encoding="utf-8"?>
<p:tagLst xmlns:p="http://schemas.openxmlformats.org/presentationml/2006/main">
  <p:tag name="KSO_WM_DIAGRAM_VIRTUALLY_FRAME" val="{&quot;height&quot;:105,&quot;left&quot;:58,&quot;top&quot;:126,&quot;width&quot;:588}"/>
</p:tagLst>
</file>

<file path=ppt/tags/tag2.xml><?xml version="1.0" encoding="utf-8"?>
<p:tagLst xmlns:p="http://schemas.openxmlformats.org/presentationml/2006/main">
  <p:tag name="KSO_WM_DIAGRAM_VIRTUALLY_FRAME" val="{&quot;height&quot;:105,&quot;left&quot;:58,&quot;top&quot;:126,&quot;width&quot;:588}"/>
</p:tagLst>
</file>

<file path=ppt/tags/tag20.xml><?xml version="1.0" encoding="utf-8"?>
<p:tagLst xmlns:p="http://schemas.openxmlformats.org/presentationml/2006/main">
  <p:tag name="KSO_WM_DIAGRAM_VIRTUALLY_FRAME" val="{&quot;height&quot;:105,&quot;left&quot;:58,&quot;top&quot;:126,&quot;width&quot;:588}"/>
</p:tagLst>
</file>

<file path=ppt/tags/tag3.xml><?xml version="1.0" encoding="utf-8"?>
<p:tagLst xmlns:p="http://schemas.openxmlformats.org/presentationml/2006/main">
  <p:tag name="KSO_WM_DIAGRAM_VIRTUALLY_FRAME" val="{&quot;height&quot;:105,&quot;left&quot;:58,&quot;top&quot;:126,&quot;width&quot;:588}"/>
</p:tagLst>
</file>

<file path=ppt/tags/tag4.xml><?xml version="1.0" encoding="utf-8"?>
<p:tagLst xmlns:p="http://schemas.openxmlformats.org/presentationml/2006/main">
  <p:tag name="KSO_WM_DIAGRAM_VIRTUALLY_FRAME" val="{&quot;height&quot;:105,&quot;left&quot;:58,&quot;top&quot;:126,&quot;width&quot;:588}"/>
</p:tagLst>
</file>

<file path=ppt/tags/tag5.xml><?xml version="1.0" encoding="utf-8"?>
<p:tagLst xmlns:p="http://schemas.openxmlformats.org/presentationml/2006/main">
  <p:tag name="KSO_WM_DIAGRAM_VIRTUALLY_FRAME" val="{&quot;height&quot;:105,&quot;left&quot;:58,&quot;top&quot;:126,&quot;width&quot;:588}"/>
</p:tagLst>
</file>

<file path=ppt/tags/tag6.xml><?xml version="1.0" encoding="utf-8"?>
<p:tagLst xmlns:p="http://schemas.openxmlformats.org/presentationml/2006/main">
  <p:tag name="KSO_WM_DIAGRAM_VIRTUALLY_FRAME" val="{&quot;height&quot;:105,&quot;left&quot;:58,&quot;top&quot;:126,&quot;width&quot;:588}"/>
</p:tagLst>
</file>

<file path=ppt/tags/tag7.xml><?xml version="1.0" encoding="utf-8"?>
<p:tagLst xmlns:p="http://schemas.openxmlformats.org/presentationml/2006/main">
  <p:tag name="KSO_WM_DIAGRAM_VIRTUALLY_FRAME" val="{&quot;height&quot;:105,&quot;left&quot;:58,&quot;top&quot;:126,&quot;width&quot;:588}"/>
</p:tagLst>
</file>

<file path=ppt/tags/tag8.xml><?xml version="1.0" encoding="utf-8"?>
<p:tagLst xmlns:p="http://schemas.openxmlformats.org/presentationml/2006/main">
  <p:tag name="KSO_WM_DIAGRAM_VIRTUALLY_FRAME" val="{&quot;height&quot;:105,&quot;left&quot;:58,&quot;top&quot;:126,&quot;width&quot;:588}"/>
</p:tagLst>
</file>

<file path=ppt/tags/tag9.xml><?xml version="1.0" encoding="utf-8"?>
<p:tagLst xmlns:p="http://schemas.openxmlformats.org/presentationml/2006/main">
  <p:tag name="KSO_WM_DIAGRAM_VIRTUALLY_FRAME" val="{&quot;height&quot;:105,&quot;left&quot;:58,&quot;top&quot;:126,&quot;width&quot;:588}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1876</Words>
  <Application>WPS 演示</Application>
  <PresentationFormat>宽屏</PresentationFormat>
  <Paragraphs>127</Paragraphs>
  <Slides>13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13</vt:i4>
      </vt:variant>
    </vt:vector>
  </HeadingPairs>
  <TitlesOfParts>
    <vt:vector size="23" baseType="lpstr">
      <vt:lpstr>Arial</vt:lpstr>
      <vt:lpstr>宋体</vt:lpstr>
      <vt:lpstr>Wingdings</vt:lpstr>
      <vt:lpstr>微软雅黑</vt:lpstr>
      <vt:lpstr>华文行楷</vt:lpstr>
      <vt:lpstr>楷体</vt:lpstr>
      <vt:lpstr>Arial Unicode MS</vt:lpstr>
      <vt:lpstr>Calibri</vt:lpstr>
      <vt:lpstr>Calibri Light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公司围绕经典影视资源保存与再传播，形成数字修复、高清化处理、AI上色、4K转换和多终端适配等技术流程。相关修复内容已获得国家版权局颁发的全媒体发行许可，并通过总台及广东电视台4K频道技术测试，可支撑电视电影频道、新媒体平台和主题放映等多场景传播。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Mr 720</cp:lastModifiedBy>
  <cp:revision>112</cp:revision>
  <dcterms:created xsi:type="dcterms:W3CDTF">2019-09-27T15:24:00Z</dcterms:created>
  <dcterms:modified xsi:type="dcterms:W3CDTF">2026-05-08T20:02:12Z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2052-12.1.0.25865</vt:lpwstr>
  </property>
  <property fmtid="{D5CDD505-2E9C-101B-9397-08002B2CF9AE}" pid="3" name="ICV">
    <vt:lpwstr>1FDE44B49841449E98AEB5CA97517F04_12</vt:lpwstr>
  </property>
</Properties>
</file>